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512" r:id="rId4"/>
    <p:sldId id="267" r:id="rId5"/>
    <p:sldId id="498" r:id="rId6"/>
    <p:sldId id="494" r:id="rId7"/>
    <p:sldId id="497" r:id="rId8"/>
    <p:sldId id="268" r:id="rId9"/>
    <p:sldId id="27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78" d="100"/>
          <a:sy n="78" d="100"/>
        </p:scale>
        <p:origin x="74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5909F8-8C21-457C-B051-5EB646076874}" type="doc">
      <dgm:prSet loTypeId="urn:microsoft.com/office/officeart/2011/layout/Circle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B37188C-689C-43CB-B36D-B773E13D3311}">
      <dgm:prSet phldrT="[Text]"/>
      <dgm:spPr/>
      <dgm:t>
        <a:bodyPr/>
        <a:lstStyle/>
        <a:p>
          <a:r>
            <a:rPr lang="en-US"/>
            <a:t>Trigger</a:t>
          </a:r>
        </a:p>
      </dgm:t>
    </dgm:pt>
    <dgm:pt modelId="{C8AD8AB5-A83B-46D3-BBAF-2525941EBB90}" type="parTrans" cxnId="{2C9FD99A-EAF6-4DAE-9581-800827B127B4}">
      <dgm:prSet/>
      <dgm:spPr/>
      <dgm:t>
        <a:bodyPr/>
        <a:lstStyle/>
        <a:p>
          <a:endParaRPr lang="en-US"/>
        </a:p>
      </dgm:t>
    </dgm:pt>
    <dgm:pt modelId="{EC78E531-1529-4E75-B26E-CB83960ACF44}" type="sibTrans" cxnId="{2C9FD99A-EAF6-4DAE-9581-800827B127B4}">
      <dgm:prSet/>
      <dgm:spPr/>
      <dgm:t>
        <a:bodyPr/>
        <a:lstStyle/>
        <a:p>
          <a:endParaRPr lang="en-US"/>
        </a:p>
      </dgm:t>
    </dgm:pt>
    <dgm:pt modelId="{C03BB552-2708-4957-82EB-C4A2EE50DF06}">
      <dgm:prSet phldrT="[Text]"/>
      <dgm:spPr/>
      <dgm:t>
        <a:bodyPr/>
        <a:lstStyle/>
        <a:p>
          <a:r>
            <a:rPr lang="en-US"/>
            <a:t>Thought</a:t>
          </a:r>
        </a:p>
      </dgm:t>
    </dgm:pt>
    <dgm:pt modelId="{C5F0A84C-66A4-4533-888D-794FBBE33430}" type="parTrans" cxnId="{93DECF9C-EF4D-41B8-ABBD-F9716664B0BA}">
      <dgm:prSet/>
      <dgm:spPr/>
      <dgm:t>
        <a:bodyPr/>
        <a:lstStyle/>
        <a:p>
          <a:endParaRPr lang="en-US"/>
        </a:p>
      </dgm:t>
    </dgm:pt>
    <dgm:pt modelId="{D05CF669-F986-487C-A400-9F0A37C357F3}" type="sibTrans" cxnId="{93DECF9C-EF4D-41B8-ABBD-F9716664B0BA}">
      <dgm:prSet/>
      <dgm:spPr/>
      <dgm:t>
        <a:bodyPr/>
        <a:lstStyle/>
        <a:p>
          <a:endParaRPr lang="en-US"/>
        </a:p>
      </dgm:t>
    </dgm:pt>
    <dgm:pt modelId="{4E480BB3-9AC0-4B64-8F55-63BDB7178A57}">
      <dgm:prSet phldrT="[Text]"/>
      <dgm:spPr/>
      <dgm:t>
        <a:bodyPr/>
        <a:lstStyle/>
        <a:p>
          <a:r>
            <a:rPr lang="en-US"/>
            <a:t>Action</a:t>
          </a:r>
        </a:p>
      </dgm:t>
    </dgm:pt>
    <dgm:pt modelId="{6F2E1306-4065-4F82-833B-915BF58389B7}" type="parTrans" cxnId="{267EE577-7E8E-45FB-9E9E-93A759CEDE07}">
      <dgm:prSet/>
      <dgm:spPr/>
      <dgm:t>
        <a:bodyPr/>
        <a:lstStyle/>
        <a:p>
          <a:endParaRPr lang="en-US"/>
        </a:p>
      </dgm:t>
    </dgm:pt>
    <dgm:pt modelId="{1338D44B-8A7E-4C42-93CB-F3FF31349E76}" type="sibTrans" cxnId="{267EE577-7E8E-45FB-9E9E-93A759CEDE07}">
      <dgm:prSet/>
      <dgm:spPr/>
      <dgm:t>
        <a:bodyPr/>
        <a:lstStyle/>
        <a:p>
          <a:endParaRPr lang="en-US"/>
        </a:p>
      </dgm:t>
    </dgm:pt>
    <dgm:pt modelId="{839F7DD0-3C3F-4DDD-AA89-204CDA9CAF88}">
      <dgm:prSet phldrT="[Text]"/>
      <dgm:spPr/>
      <dgm:t>
        <a:bodyPr/>
        <a:lstStyle/>
        <a:p>
          <a:r>
            <a:rPr lang="en-US"/>
            <a:t>Consequence</a:t>
          </a:r>
        </a:p>
      </dgm:t>
    </dgm:pt>
    <dgm:pt modelId="{CA44FDF8-482C-4C75-A971-8B67C12D960E}" type="parTrans" cxnId="{C53992E1-1502-4810-8A21-A897D9438A50}">
      <dgm:prSet/>
      <dgm:spPr/>
      <dgm:t>
        <a:bodyPr/>
        <a:lstStyle/>
        <a:p>
          <a:endParaRPr lang="en-US"/>
        </a:p>
      </dgm:t>
    </dgm:pt>
    <dgm:pt modelId="{8A968A69-52CC-4422-A999-F06A67BF88E7}" type="sibTrans" cxnId="{C53992E1-1502-4810-8A21-A897D9438A50}">
      <dgm:prSet/>
      <dgm:spPr/>
      <dgm:t>
        <a:bodyPr/>
        <a:lstStyle/>
        <a:p>
          <a:endParaRPr lang="en-US"/>
        </a:p>
      </dgm:t>
    </dgm:pt>
    <dgm:pt modelId="{5E15458A-FACF-404A-9485-B05C77C9AF03}" type="pres">
      <dgm:prSet presAssocID="{685909F8-8C21-457C-B051-5EB646076874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CC8CBD8F-5EC2-4D92-B0EA-6F9647B1165D}" type="pres">
      <dgm:prSet presAssocID="{839F7DD0-3C3F-4DDD-AA89-204CDA9CAF88}" presName="Accent4" presStyleCnt="0"/>
      <dgm:spPr/>
    </dgm:pt>
    <dgm:pt modelId="{03C40288-C9B4-4EB8-8F0F-CF22B6E776C9}" type="pres">
      <dgm:prSet presAssocID="{839F7DD0-3C3F-4DDD-AA89-204CDA9CAF88}" presName="Accent" presStyleLbl="node1" presStyleIdx="0" presStyleCnt="4"/>
      <dgm:spPr/>
    </dgm:pt>
    <dgm:pt modelId="{8E86F70A-2973-43D8-84AB-DFD3FCA4D2B3}" type="pres">
      <dgm:prSet presAssocID="{839F7DD0-3C3F-4DDD-AA89-204CDA9CAF88}" presName="ParentBackground4" presStyleCnt="0"/>
      <dgm:spPr/>
    </dgm:pt>
    <dgm:pt modelId="{7AD5E1EC-6A24-4A4C-947B-B4EDB578046A}" type="pres">
      <dgm:prSet presAssocID="{839F7DD0-3C3F-4DDD-AA89-204CDA9CAF88}" presName="ParentBackground" presStyleLbl="fgAcc1" presStyleIdx="0" presStyleCnt="4"/>
      <dgm:spPr/>
    </dgm:pt>
    <dgm:pt modelId="{D992FA49-5229-4B41-9A11-00C287352FEE}" type="pres">
      <dgm:prSet presAssocID="{839F7DD0-3C3F-4DDD-AA89-204CDA9CAF88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2E3265B-A42A-4DD3-BEFA-6A0B4BBD1978}" type="pres">
      <dgm:prSet presAssocID="{4E480BB3-9AC0-4B64-8F55-63BDB7178A57}" presName="Accent3" presStyleCnt="0"/>
      <dgm:spPr/>
    </dgm:pt>
    <dgm:pt modelId="{32E3BD16-0414-4C14-BFA2-ACF427716CC7}" type="pres">
      <dgm:prSet presAssocID="{4E480BB3-9AC0-4B64-8F55-63BDB7178A57}" presName="Accent" presStyleLbl="node1" presStyleIdx="1" presStyleCnt="4"/>
      <dgm:spPr/>
    </dgm:pt>
    <dgm:pt modelId="{550190B3-083C-4D7D-A2FF-C01C762044A2}" type="pres">
      <dgm:prSet presAssocID="{4E480BB3-9AC0-4B64-8F55-63BDB7178A57}" presName="ParentBackground3" presStyleCnt="0"/>
      <dgm:spPr/>
    </dgm:pt>
    <dgm:pt modelId="{E03329EA-6F2F-4D3A-B011-313E68E4E78E}" type="pres">
      <dgm:prSet presAssocID="{4E480BB3-9AC0-4B64-8F55-63BDB7178A57}" presName="ParentBackground" presStyleLbl="fgAcc1" presStyleIdx="1" presStyleCnt="4"/>
      <dgm:spPr/>
    </dgm:pt>
    <dgm:pt modelId="{3C1D2268-7287-471F-AC64-6ECC3273B08A}" type="pres">
      <dgm:prSet presAssocID="{4E480BB3-9AC0-4B64-8F55-63BDB7178A57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E372F3E-41EC-4749-BCF5-504FA22A1482}" type="pres">
      <dgm:prSet presAssocID="{C03BB552-2708-4957-82EB-C4A2EE50DF06}" presName="Accent2" presStyleCnt="0"/>
      <dgm:spPr/>
    </dgm:pt>
    <dgm:pt modelId="{85EA47A7-62B9-4C76-972A-FF2EB2D33FB1}" type="pres">
      <dgm:prSet presAssocID="{C03BB552-2708-4957-82EB-C4A2EE50DF06}" presName="Accent" presStyleLbl="node1" presStyleIdx="2" presStyleCnt="4" custLinFactNeighborX="540" custLinFactNeighborY="911"/>
      <dgm:spPr/>
    </dgm:pt>
    <dgm:pt modelId="{B3E6D31A-339E-44AD-AC38-C5E27718820B}" type="pres">
      <dgm:prSet presAssocID="{C03BB552-2708-4957-82EB-C4A2EE50DF06}" presName="ParentBackground2" presStyleCnt="0"/>
      <dgm:spPr/>
    </dgm:pt>
    <dgm:pt modelId="{851244E7-12EE-4B69-84FC-71100C71CEAD}" type="pres">
      <dgm:prSet presAssocID="{C03BB552-2708-4957-82EB-C4A2EE50DF06}" presName="ParentBackground" presStyleLbl="fgAcc1" presStyleIdx="2" presStyleCnt="4"/>
      <dgm:spPr/>
    </dgm:pt>
    <dgm:pt modelId="{D4B93374-259A-453A-9AE1-6DC75AEBA1C6}" type="pres">
      <dgm:prSet presAssocID="{C03BB552-2708-4957-82EB-C4A2EE50DF06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05BF4390-5B9D-492B-9678-6A2A31F2C6DB}" type="pres">
      <dgm:prSet presAssocID="{AB37188C-689C-43CB-B36D-B773E13D3311}" presName="Accent1" presStyleCnt="0"/>
      <dgm:spPr/>
    </dgm:pt>
    <dgm:pt modelId="{621317D6-9066-4255-B8DC-85A1FB9398F6}" type="pres">
      <dgm:prSet presAssocID="{AB37188C-689C-43CB-B36D-B773E13D3311}" presName="Accent" presStyleLbl="node1" presStyleIdx="3" presStyleCnt="4"/>
      <dgm:spPr/>
    </dgm:pt>
    <dgm:pt modelId="{C7E97FEE-E1D0-4D9B-BD5D-B6778A36BFB1}" type="pres">
      <dgm:prSet presAssocID="{AB37188C-689C-43CB-B36D-B773E13D3311}" presName="ParentBackground1" presStyleCnt="0"/>
      <dgm:spPr/>
    </dgm:pt>
    <dgm:pt modelId="{66864969-33AB-4352-86C2-5CAE1F657613}" type="pres">
      <dgm:prSet presAssocID="{AB37188C-689C-43CB-B36D-B773E13D3311}" presName="ParentBackground" presStyleLbl="fgAcc1" presStyleIdx="3" presStyleCnt="4"/>
      <dgm:spPr/>
    </dgm:pt>
    <dgm:pt modelId="{C4726A5B-850E-4F6D-B739-F4D1277876B1}" type="pres">
      <dgm:prSet presAssocID="{AB37188C-689C-43CB-B36D-B773E13D3311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EE0E9C61-CA6B-E946-BBBF-7C4A2655DDB3}" type="presOf" srcId="{AB37188C-689C-43CB-B36D-B773E13D3311}" destId="{C4726A5B-850E-4F6D-B739-F4D1277876B1}" srcOrd="1" destOrd="0" presId="urn:microsoft.com/office/officeart/2011/layout/CircleProcess"/>
    <dgm:cxn modelId="{55286346-C234-4C4B-99F1-7BF5720E6C73}" type="presOf" srcId="{4E480BB3-9AC0-4B64-8F55-63BDB7178A57}" destId="{3C1D2268-7287-471F-AC64-6ECC3273B08A}" srcOrd="1" destOrd="0" presId="urn:microsoft.com/office/officeart/2011/layout/CircleProcess"/>
    <dgm:cxn modelId="{DCED7A50-55C2-5F40-8A59-6CF8D1FE5AF4}" type="presOf" srcId="{839F7DD0-3C3F-4DDD-AA89-204CDA9CAF88}" destId="{7AD5E1EC-6A24-4A4C-947B-B4EDB578046A}" srcOrd="0" destOrd="0" presId="urn:microsoft.com/office/officeart/2011/layout/CircleProcess"/>
    <dgm:cxn modelId="{614BEE71-80F7-B747-B885-EC8F76FB6E7B}" type="presOf" srcId="{C03BB552-2708-4957-82EB-C4A2EE50DF06}" destId="{D4B93374-259A-453A-9AE1-6DC75AEBA1C6}" srcOrd="1" destOrd="0" presId="urn:microsoft.com/office/officeart/2011/layout/CircleProcess"/>
    <dgm:cxn modelId="{858BAC52-61B5-6E4D-AF7D-6D5B90257C6C}" type="presOf" srcId="{C03BB552-2708-4957-82EB-C4A2EE50DF06}" destId="{851244E7-12EE-4B69-84FC-71100C71CEAD}" srcOrd="0" destOrd="0" presId="urn:microsoft.com/office/officeart/2011/layout/CircleProcess"/>
    <dgm:cxn modelId="{267EE577-7E8E-45FB-9E9E-93A759CEDE07}" srcId="{685909F8-8C21-457C-B051-5EB646076874}" destId="{4E480BB3-9AC0-4B64-8F55-63BDB7178A57}" srcOrd="2" destOrd="0" parTransId="{6F2E1306-4065-4F82-833B-915BF58389B7}" sibTransId="{1338D44B-8A7E-4C42-93CB-F3FF31349E76}"/>
    <dgm:cxn modelId="{AA90EC58-DF35-BA47-BD9E-17BC4D5DA14F}" type="presOf" srcId="{839F7DD0-3C3F-4DDD-AA89-204CDA9CAF88}" destId="{D992FA49-5229-4B41-9A11-00C287352FEE}" srcOrd="1" destOrd="0" presId="urn:microsoft.com/office/officeart/2011/layout/CircleProcess"/>
    <dgm:cxn modelId="{A7680D94-B960-D54B-B610-5AC4D7FF9701}" type="presOf" srcId="{4E480BB3-9AC0-4B64-8F55-63BDB7178A57}" destId="{E03329EA-6F2F-4D3A-B011-313E68E4E78E}" srcOrd="0" destOrd="0" presId="urn:microsoft.com/office/officeart/2011/layout/CircleProcess"/>
    <dgm:cxn modelId="{2C9FD99A-EAF6-4DAE-9581-800827B127B4}" srcId="{685909F8-8C21-457C-B051-5EB646076874}" destId="{AB37188C-689C-43CB-B36D-B773E13D3311}" srcOrd="0" destOrd="0" parTransId="{C8AD8AB5-A83B-46D3-BBAF-2525941EBB90}" sibTransId="{EC78E531-1529-4E75-B26E-CB83960ACF44}"/>
    <dgm:cxn modelId="{93DECF9C-EF4D-41B8-ABBD-F9716664B0BA}" srcId="{685909F8-8C21-457C-B051-5EB646076874}" destId="{C03BB552-2708-4957-82EB-C4A2EE50DF06}" srcOrd="1" destOrd="0" parTransId="{C5F0A84C-66A4-4533-888D-794FBBE33430}" sibTransId="{D05CF669-F986-487C-A400-9F0A37C357F3}"/>
    <dgm:cxn modelId="{C6B6A3AD-DAA9-2448-AF75-AFBB973D55B9}" type="presOf" srcId="{685909F8-8C21-457C-B051-5EB646076874}" destId="{5E15458A-FACF-404A-9485-B05C77C9AF03}" srcOrd="0" destOrd="0" presId="urn:microsoft.com/office/officeart/2011/layout/CircleProcess"/>
    <dgm:cxn modelId="{0BBE3FE1-6CF9-2F4E-AAA5-5AA141B2B0C5}" type="presOf" srcId="{AB37188C-689C-43CB-B36D-B773E13D3311}" destId="{66864969-33AB-4352-86C2-5CAE1F657613}" srcOrd="0" destOrd="0" presId="urn:microsoft.com/office/officeart/2011/layout/CircleProcess"/>
    <dgm:cxn modelId="{C53992E1-1502-4810-8A21-A897D9438A50}" srcId="{685909F8-8C21-457C-B051-5EB646076874}" destId="{839F7DD0-3C3F-4DDD-AA89-204CDA9CAF88}" srcOrd="3" destOrd="0" parTransId="{CA44FDF8-482C-4C75-A971-8B67C12D960E}" sibTransId="{8A968A69-52CC-4422-A999-F06A67BF88E7}"/>
    <dgm:cxn modelId="{8BA4CCCC-6873-C340-8EA8-C9325C65E826}" type="presParOf" srcId="{5E15458A-FACF-404A-9485-B05C77C9AF03}" destId="{CC8CBD8F-5EC2-4D92-B0EA-6F9647B1165D}" srcOrd="0" destOrd="0" presId="urn:microsoft.com/office/officeart/2011/layout/CircleProcess"/>
    <dgm:cxn modelId="{0280FC4B-75D9-7740-B2AE-740948B11D1F}" type="presParOf" srcId="{CC8CBD8F-5EC2-4D92-B0EA-6F9647B1165D}" destId="{03C40288-C9B4-4EB8-8F0F-CF22B6E776C9}" srcOrd="0" destOrd="0" presId="urn:microsoft.com/office/officeart/2011/layout/CircleProcess"/>
    <dgm:cxn modelId="{DFF24527-6697-8649-85EA-704FDF1F668F}" type="presParOf" srcId="{5E15458A-FACF-404A-9485-B05C77C9AF03}" destId="{8E86F70A-2973-43D8-84AB-DFD3FCA4D2B3}" srcOrd="1" destOrd="0" presId="urn:microsoft.com/office/officeart/2011/layout/CircleProcess"/>
    <dgm:cxn modelId="{A2B979DD-39B3-6F4C-AAF2-2E368E4BD3F6}" type="presParOf" srcId="{8E86F70A-2973-43D8-84AB-DFD3FCA4D2B3}" destId="{7AD5E1EC-6A24-4A4C-947B-B4EDB578046A}" srcOrd="0" destOrd="0" presId="urn:microsoft.com/office/officeart/2011/layout/CircleProcess"/>
    <dgm:cxn modelId="{4A09E3B1-4B59-E34B-9F88-7B2C1467C094}" type="presParOf" srcId="{5E15458A-FACF-404A-9485-B05C77C9AF03}" destId="{D992FA49-5229-4B41-9A11-00C287352FEE}" srcOrd="2" destOrd="0" presId="urn:microsoft.com/office/officeart/2011/layout/CircleProcess"/>
    <dgm:cxn modelId="{8CF05468-B52E-BD4C-BFCF-474E65EC80AC}" type="presParOf" srcId="{5E15458A-FACF-404A-9485-B05C77C9AF03}" destId="{22E3265B-A42A-4DD3-BEFA-6A0B4BBD1978}" srcOrd="3" destOrd="0" presId="urn:microsoft.com/office/officeart/2011/layout/CircleProcess"/>
    <dgm:cxn modelId="{54A82771-E24B-444E-B0C7-C5FB5DBE1278}" type="presParOf" srcId="{22E3265B-A42A-4DD3-BEFA-6A0B4BBD1978}" destId="{32E3BD16-0414-4C14-BFA2-ACF427716CC7}" srcOrd="0" destOrd="0" presId="urn:microsoft.com/office/officeart/2011/layout/CircleProcess"/>
    <dgm:cxn modelId="{B8AFC49F-4037-1540-932F-CCBDE0236D46}" type="presParOf" srcId="{5E15458A-FACF-404A-9485-B05C77C9AF03}" destId="{550190B3-083C-4D7D-A2FF-C01C762044A2}" srcOrd="4" destOrd="0" presId="urn:microsoft.com/office/officeart/2011/layout/CircleProcess"/>
    <dgm:cxn modelId="{FF80D38E-0EE6-564E-9C04-255DA6C45414}" type="presParOf" srcId="{550190B3-083C-4D7D-A2FF-C01C762044A2}" destId="{E03329EA-6F2F-4D3A-B011-313E68E4E78E}" srcOrd="0" destOrd="0" presId="urn:microsoft.com/office/officeart/2011/layout/CircleProcess"/>
    <dgm:cxn modelId="{73D04EA4-5A38-C242-BA35-D61750633035}" type="presParOf" srcId="{5E15458A-FACF-404A-9485-B05C77C9AF03}" destId="{3C1D2268-7287-471F-AC64-6ECC3273B08A}" srcOrd="5" destOrd="0" presId="urn:microsoft.com/office/officeart/2011/layout/CircleProcess"/>
    <dgm:cxn modelId="{0ACABD95-7C2E-044B-ABAE-193815D21110}" type="presParOf" srcId="{5E15458A-FACF-404A-9485-B05C77C9AF03}" destId="{DE372F3E-41EC-4749-BCF5-504FA22A1482}" srcOrd="6" destOrd="0" presId="urn:microsoft.com/office/officeart/2011/layout/CircleProcess"/>
    <dgm:cxn modelId="{FE07765D-B793-3347-BFEE-72B488085400}" type="presParOf" srcId="{DE372F3E-41EC-4749-BCF5-504FA22A1482}" destId="{85EA47A7-62B9-4C76-972A-FF2EB2D33FB1}" srcOrd="0" destOrd="0" presId="urn:microsoft.com/office/officeart/2011/layout/CircleProcess"/>
    <dgm:cxn modelId="{CB2F201D-ADEB-A342-AEF6-45F9E80CEE53}" type="presParOf" srcId="{5E15458A-FACF-404A-9485-B05C77C9AF03}" destId="{B3E6D31A-339E-44AD-AC38-C5E27718820B}" srcOrd="7" destOrd="0" presId="urn:microsoft.com/office/officeart/2011/layout/CircleProcess"/>
    <dgm:cxn modelId="{427DA4F3-777D-1F45-B070-CDF289955E56}" type="presParOf" srcId="{B3E6D31A-339E-44AD-AC38-C5E27718820B}" destId="{851244E7-12EE-4B69-84FC-71100C71CEAD}" srcOrd="0" destOrd="0" presId="urn:microsoft.com/office/officeart/2011/layout/CircleProcess"/>
    <dgm:cxn modelId="{6ABBE479-1B41-D047-9B55-183320E328A5}" type="presParOf" srcId="{5E15458A-FACF-404A-9485-B05C77C9AF03}" destId="{D4B93374-259A-453A-9AE1-6DC75AEBA1C6}" srcOrd="8" destOrd="0" presId="urn:microsoft.com/office/officeart/2011/layout/CircleProcess"/>
    <dgm:cxn modelId="{E039FAFD-E10F-6E44-9E97-C0D141B2DB0C}" type="presParOf" srcId="{5E15458A-FACF-404A-9485-B05C77C9AF03}" destId="{05BF4390-5B9D-492B-9678-6A2A31F2C6DB}" srcOrd="9" destOrd="0" presId="urn:microsoft.com/office/officeart/2011/layout/CircleProcess"/>
    <dgm:cxn modelId="{E5FF312B-941F-074F-99F0-FDE8EA6C5844}" type="presParOf" srcId="{05BF4390-5B9D-492B-9678-6A2A31F2C6DB}" destId="{621317D6-9066-4255-B8DC-85A1FB9398F6}" srcOrd="0" destOrd="0" presId="urn:microsoft.com/office/officeart/2011/layout/CircleProcess"/>
    <dgm:cxn modelId="{BB6D7CC5-81C5-BA45-B569-2212071EF3DC}" type="presParOf" srcId="{5E15458A-FACF-404A-9485-B05C77C9AF03}" destId="{C7E97FEE-E1D0-4D9B-BD5D-B6778A36BFB1}" srcOrd="10" destOrd="0" presId="urn:microsoft.com/office/officeart/2011/layout/CircleProcess"/>
    <dgm:cxn modelId="{24924299-620B-5149-BDC8-6EC0A449667B}" type="presParOf" srcId="{C7E97FEE-E1D0-4D9B-BD5D-B6778A36BFB1}" destId="{66864969-33AB-4352-86C2-5CAE1F657613}" srcOrd="0" destOrd="0" presId="urn:microsoft.com/office/officeart/2011/layout/CircleProcess"/>
    <dgm:cxn modelId="{7086545F-473C-A04C-8FA0-073DDF489A8D}" type="presParOf" srcId="{5E15458A-FACF-404A-9485-B05C77C9AF03}" destId="{C4726A5B-850E-4F6D-B739-F4D1277876B1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F716B5-00BF-4E5D-B29C-5FD41D8B4711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3B9127-8D0E-4620-8445-A37390C79F99}">
      <dgm:prSet phldrT="[Text]"/>
      <dgm:spPr/>
      <dgm:t>
        <a:bodyPr/>
        <a:lstStyle/>
        <a:p>
          <a:r>
            <a:rPr lang="en-US" dirty="0"/>
            <a:t>Happiness</a:t>
          </a:r>
        </a:p>
        <a:p>
          <a:r>
            <a:rPr lang="en-US" dirty="0"/>
            <a:t>Life satisfaction</a:t>
          </a:r>
        </a:p>
        <a:p>
          <a:r>
            <a:rPr lang="en-US" dirty="0"/>
            <a:t>Self-confidence</a:t>
          </a:r>
        </a:p>
        <a:p>
          <a:r>
            <a:rPr lang="en-US" dirty="0"/>
            <a:t>Physical health</a:t>
          </a:r>
        </a:p>
      </dgm:t>
    </dgm:pt>
    <dgm:pt modelId="{36B35DBA-F35E-4166-8941-9D7EB9965D26}" type="parTrans" cxnId="{B4940580-648A-4DEB-8E5D-35D6BC629F17}">
      <dgm:prSet/>
      <dgm:spPr/>
      <dgm:t>
        <a:bodyPr/>
        <a:lstStyle/>
        <a:p>
          <a:endParaRPr lang="en-US"/>
        </a:p>
      </dgm:t>
    </dgm:pt>
    <dgm:pt modelId="{3C2B1438-845E-4F5C-BE86-9F1373D09B04}" type="sibTrans" cxnId="{B4940580-648A-4DEB-8E5D-35D6BC629F17}">
      <dgm:prSet/>
      <dgm:spPr/>
      <dgm:t>
        <a:bodyPr/>
        <a:lstStyle/>
        <a:p>
          <a:endParaRPr lang="en-US"/>
        </a:p>
      </dgm:t>
    </dgm:pt>
    <dgm:pt modelId="{4449B5F4-37E5-47C8-9508-93A183C248EA}">
      <dgm:prSet phldrT="[Text]"/>
      <dgm:spPr/>
      <dgm:t>
        <a:bodyPr/>
        <a:lstStyle/>
        <a:p>
          <a:r>
            <a:rPr lang="en-US" dirty="0"/>
            <a:t>Depression</a:t>
          </a:r>
        </a:p>
        <a:p>
          <a:r>
            <a:rPr lang="en-US" dirty="0"/>
            <a:t>Anxiety</a:t>
          </a:r>
        </a:p>
        <a:p>
          <a:r>
            <a:rPr lang="en-US" dirty="0"/>
            <a:t>Stress</a:t>
          </a:r>
        </a:p>
        <a:p>
          <a:r>
            <a:rPr lang="en-US" dirty="0"/>
            <a:t>Shame</a:t>
          </a:r>
        </a:p>
      </dgm:t>
    </dgm:pt>
    <dgm:pt modelId="{172F00BC-9383-42A0-8F2D-50C5385C852B}" type="parTrans" cxnId="{398CC5FB-541B-464F-9D8B-A59FED62A5F8}">
      <dgm:prSet/>
      <dgm:spPr/>
      <dgm:t>
        <a:bodyPr/>
        <a:lstStyle/>
        <a:p>
          <a:endParaRPr lang="en-US"/>
        </a:p>
      </dgm:t>
    </dgm:pt>
    <dgm:pt modelId="{02BE168D-6F83-4F23-9FCE-9B844D8789B0}" type="sibTrans" cxnId="{398CC5FB-541B-464F-9D8B-A59FED62A5F8}">
      <dgm:prSet/>
      <dgm:spPr/>
      <dgm:t>
        <a:bodyPr/>
        <a:lstStyle/>
        <a:p>
          <a:endParaRPr lang="en-US"/>
        </a:p>
      </dgm:t>
    </dgm:pt>
    <dgm:pt modelId="{9FCA2FE2-D78F-4426-A39A-06C65E01034B}" type="pres">
      <dgm:prSet presAssocID="{05F716B5-00BF-4E5D-B29C-5FD41D8B4711}" presName="compositeShape" presStyleCnt="0">
        <dgm:presLayoutVars>
          <dgm:chMax val="2"/>
          <dgm:dir/>
          <dgm:resizeHandles val="exact"/>
        </dgm:presLayoutVars>
      </dgm:prSet>
      <dgm:spPr/>
    </dgm:pt>
    <dgm:pt modelId="{0B86510F-46AA-4D10-AFB8-A1BC40EF3AE2}" type="pres">
      <dgm:prSet presAssocID="{3B3B9127-8D0E-4620-8445-A37390C79F99}" presName="upArrow" presStyleLbl="node1" presStyleIdx="0" presStyleCnt="2"/>
      <dgm:spPr/>
    </dgm:pt>
    <dgm:pt modelId="{541787AF-F11C-45C8-8257-1F15D59D6675}" type="pres">
      <dgm:prSet presAssocID="{3B3B9127-8D0E-4620-8445-A37390C79F99}" presName="upArrowText" presStyleLbl="revTx" presStyleIdx="0" presStyleCnt="2">
        <dgm:presLayoutVars>
          <dgm:chMax val="0"/>
          <dgm:bulletEnabled val="1"/>
        </dgm:presLayoutVars>
      </dgm:prSet>
      <dgm:spPr/>
    </dgm:pt>
    <dgm:pt modelId="{BBE435DD-47C1-4607-8AB1-ADCB08464305}" type="pres">
      <dgm:prSet presAssocID="{4449B5F4-37E5-47C8-9508-93A183C248EA}" presName="downArrow" presStyleLbl="node1" presStyleIdx="1" presStyleCnt="2"/>
      <dgm:spPr/>
    </dgm:pt>
    <dgm:pt modelId="{8F4E829D-B735-4F77-92A3-EA83B7D8C6EA}" type="pres">
      <dgm:prSet presAssocID="{4449B5F4-37E5-47C8-9508-93A183C248EA}" presName="downArrowText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1E348A4E-A65F-4CD2-AFBF-A56E81DCD6EF}" type="presOf" srcId="{05F716B5-00BF-4E5D-B29C-5FD41D8B4711}" destId="{9FCA2FE2-D78F-4426-A39A-06C65E01034B}" srcOrd="0" destOrd="0" presId="urn:microsoft.com/office/officeart/2005/8/layout/arrow4"/>
    <dgm:cxn modelId="{BD8A5F77-2355-4F5F-8B20-9F16AEE7664C}" type="presOf" srcId="{4449B5F4-37E5-47C8-9508-93A183C248EA}" destId="{8F4E829D-B735-4F77-92A3-EA83B7D8C6EA}" srcOrd="0" destOrd="0" presId="urn:microsoft.com/office/officeart/2005/8/layout/arrow4"/>
    <dgm:cxn modelId="{B4940580-648A-4DEB-8E5D-35D6BC629F17}" srcId="{05F716B5-00BF-4E5D-B29C-5FD41D8B4711}" destId="{3B3B9127-8D0E-4620-8445-A37390C79F99}" srcOrd="0" destOrd="0" parTransId="{36B35DBA-F35E-4166-8941-9D7EB9965D26}" sibTransId="{3C2B1438-845E-4F5C-BE86-9F1373D09B04}"/>
    <dgm:cxn modelId="{398CC5FB-541B-464F-9D8B-A59FED62A5F8}" srcId="{05F716B5-00BF-4E5D-B29C-5FD41D8B4711}" destId="{4449B5F4-37E5-47C8-9508-93A183C248EA}" srcOrd="1" destOrd="0" parTransId="{172F00BC-9383-42A0-8F2D-50C5385C852B}" sibTransId="{02BE168D-6F83-4F23-9FCE-9B844D8789B0}"/>
    <dgm:cxn modelId="{E85DA9FF-9250-4464-85B1-BD15A4ABDD8B}" type="presOf" srcId="{3B3B9127-8D0E-4620-8445-A37390C79F99}" destId="{541787AF-F11C-45C8-8257-1F15D59D6675}" srcOrd="0" destOrd="0" presId="urn:microsoft.com/office/officeart/2005/8/layout/arrow4"/>
    <dgm:cxn modelId="{FA7EE190-0D69-4F66-98D3-0E05C075001C}" type="presParOf" srcId="{9FCA2FE2-D78F-4426-A39A-06C65E01034B}" destId="{0B86510F-46AA-4D10-AFB8-A1BC40EF3AE2}" srcOrd="0" destOrd="0" presId="urn:microsoft.com/office/officeart/2005/8/layout/arrow4"/>
    <dgm:cxn modelId="{F5881B08-836F-4C72-AC35-436B925B1601}" type="presParOf" srcId="{9FCA2FE2-D78F-4426-A39A-06C65E01034B}" destId="{541787AF-F11C-45C8-8257-1F15D59D6675}" srcOrd="1" destOrd="0" presId="urn:microsoft.com/office/officeart/2005/8/layout/arrow4"/>
    <dgm:cxn modelId="{B8A8D7D1-43FF-46E4-B9B5-747376462430}" type="presParOf" srcId="{9FCA2FE2-D78F-4426-A39A-06C65E01034B}" destId="{BBE435DD-47C1-4607-8AB1-ADCB08464305}" srcOrd="2" destOrd="0" presId="urn:microsoft.com/office/officeart/2005/8/layout/arrow4"/>
    <dgm:cxn modelId="{72D170B1-BEA1-4FF4-868D-45A866900224}" type="presParOf" srcId="{9FCA2FE2-D78F-4426-A39A-06C65E01034B}" destId="{8F4E829D-B735-4F77-92A3-EA83B7D8C6EA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40288-C9B4-4EB8-8F0F-CF22B6E776C9}">
      <dsp:nvSpPr>
        <dsp:cNvPr id="0" name=""/>
        <dsp:cNvSpPr/>
      </dsp:nvSpPr>
      <dsp:spPr>
        <a:xfrm>
          <a:off x="8619889" y="1072488"/>
          <a:ext cx="2579742" cy="25798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D5E1EC-6A24-4A4C-947B-B4EDB578046A}">
      <dsp:nvSpPr>
        <dsp:cNvPr id="0" name=""/>
        <dsp:cNvSpPr/>
      </dsp:nvSpPr>
      <dsp:spPr>
        <a:xfrm>
          <a:off x="8706176" y="1158499"/>
          <a:ext cx="2408276" cy="240785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Consequence</a:t>
          </a:r>
        </a:p>
      </dsp:txBody>
      <dsp:txXfrm>
        <a:off x="9050215" y="1502543"/>
        <a:ext cx="1720197" cy="1719765"/>
      </dsp:txXfrm>
    </dsp:sp>
    <dsp:sp modelId="{32E3BD16-0414-4C14-BFA2-ACF427716CC7}">
      <dsp:nvSpPr>
        <dsp:cNvPr id="0" name=""/>
        <dsp:cNvSpPr/>
      </dsp:nvSpPr>
      <dsp:spPr>
        <a:xfrm rot="2700000">
          <a:off x="5942777" y="1072307"/>
          <a:ext cx="2579784" cy="2579784"/>
        </a:xfrm>
        <a:prstGeom prst="teardrop">
          <a:avLst>
            <a:gd name="adj" fmla="val 100000"/>
          </a:avLst>
        </a:prstGeom>
        <a:solidFill>
          <a:schemeClr val="accent5">
            <a:hueOff val="-561544"/>
            <a:satOff val="-2648"/>
            <a:lumOff val="6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3329EA-6F2F-4D3A-B011-313E68E4E78E}">
      <dsp:nvSpPr>
        <dsp:cNvPr id="0" name=""/>
        <dsp:cNvSpPr/>
      </dsp:nvSpPr>
      <dsp:spPr>
        <a:xfrm>
          <a:off x="6040147" y="1158499"/>
          <a:ext cx="2408276" cy="240785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561544"/>
              <a:satOff val="-2648"/>
              <a:lumOff val="6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Action</a:t>
          </a:r>
        </a:p>
      </dsp:txBody>
      <dsp:txXfrm>
        <a:off x="6384186" y="1502543"/>
        <a:ext cx="1720197" cy="1719765"/>
      </dsp:txXfrm>
    </dsp:sp>
    <dsp:sp modelId="{85EA47A7-62B9-4C76-972A-FF2EB2D33FB1}">
      <dsp:nvSpPr>
        <dsp:cNvPr id="0" name=""/>
        <dsp:cNvSpPr/>
      </dsp:nvSpPr>
      <dsp:spPr>
        <a:xfrm rot="2700000">
          <a:off x="3307511" y="1105546"/>
          <a:ext cx="2579784" cy="2579784"/>
        </a:xfrm>
        <a:prstGeom prst="teardrop">
          <a:avLst>
            <a:gd name="adj" fmla="val 100000"/>
          </a:avLst>
        </a:prstGeom>
        <a:solidFill>
          <a:schemeClr val="accent5">
            <a:hueOff val="-1123087"/>
            <a:satOff val="-5296"/>
            <a:lumOff val="130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1244E7-12EE-4B69-84FC-71100C71CEAD}">
      <dsp:nvSpPr>
        <dsp:cNvPr id="0" name=""/>
        <dsp:cNvSpPr/>
      </dsp:nvSpPr>
      <dsp:spPr>
        <a:xfrm>
          <a:off x="3374118" y="1158499"/>
          <a:ext cx="2408276" cy="240785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1123087"/>
              <a:satOff val="-5296"/>
              <a:lumOff val="13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Thought</a:t>
          </a:r>
        </a:p>
      </dsp:txBody>
      <dsp:txXfrm>
        <a:off x="3718157" y="1502543"/>
        <a:ext cx="1720197" cy="1719765"/>
      </dsp:txXfrm>
    </dsp:sp>
    <dsp:sp modelId="{621317D6-9066-4255-B8DC-85A1FB9398F6}">
      <dsp:nvSpPr>
        <dsp:cNvPr id="0" name=""/>
        <dsp:cNvSpPr/>
      </dsp:nvSpPr>
      <dsp:spPr>
        <a:xfrm rot="2700000">
          <a:off x="621781" y="1072307"/>
          <a:ext cx="2579784" cy="2579784"/>
        </a:xfrm>
        <a:prstGeom prst="teardrop">
          <a:avLst>
            <a:gd name="adj" fmla="val 100000"/>
          </a:avLst>
        </a:prstGeom>
        <a:solidFill>
          <a:schemeClr val="accent5">
            <a:hueOff val="-1684631"/>
            <a:satOff val="-7944"/>
            <a:lumOff val="196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864969-33AB-4352-86C2-5CAE1F657613}">
      <dsp:nvSpPr>
        <dsp:cNvPr id="0" name=""/>
        <dsp:cNvSpPr/>
      </dsp:nvSpPr>
      <dsp:spPr>
        <a:xfrm>
          <a:off x="708088" y="1158499"/>
          <a:ext cx="2408276" cy="240785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1684631"/>
              <a:satOff val="-7944"/>
              <a:lumOff val="19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Trigger</a:t>
          </a:r>
        </a:p>
      </dsp:txBody>
      <dsp:txXfrm>
        <a:off x="1052128" y="1502543"/>
        <a:ext cx="1720197" cy="17197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86510F-46AA-4D10-AFB8-A1BC40EF3AE2}">
      <dsp:nvSpPr>
        <dsp:cNvPr id="0" name=""/>
        <dsp:cNvSpPr/>
      </dsp:nvSpPr>
      <dsp:spPr>
        <a:xfrm>
          <a:off x="5162" y="0"/>
          <a:ext cx="3097773" cy="2454596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1787AF-F11C-45C8-8257-1F15D59D6675}">
      <dsp:nvSpPr>
        <dsp:cNvPr id="0" name=""/>
        <dsp:cNvSpPr/>
      </dsp:nvSpPr>
      <dsp:spPr>
        <a:xfrm>
          <a:off x="3195869" y="0"/>
          <a:ext cx="5256826" cy="2454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0" rIns="227584" bIns="227584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Happiness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Life satisfaction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Self-confidence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Physical health</a:t>
          </a:r>
        </a:p>
      </dsp:txBody>
      <dsp:txXfrm>
        <a:off x="3195869" y="0"/>
        <a:ext cx="5256826" cy="2454596"/>
      </dsp:txXfrm>
    </dsp:sp>
    <dsp:sp modelId="{BBE435DD-47C1-4607-8AB1-ADCB08464305}">
      <dsp:nvSpPr>
        <dsp:cNvPr id="0" name=""/>
        <dsp:cNvSpPr/>
      </dsp:nvSpPr>
      <dsp:spPr>
        <a:xfrm>
          <a:off x="934494" y="2659146"/>
          <a:ext cx="3097773" cy="2454596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4E829D-B735-4F77-92A3-EA83B7D8C6EA}">
      <dsp:nvSpPr>
        <dsp:cNvPr id="0" name=""/>
        <dsp:cNvSpPr/>
      </dsp:nvSpPr>
      <dsp:spPr>
        <a:xfrm>
          <a:off x="4125201" y="2659146"/>
          <a:ext cx="5256826" cy="2454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0" rIns="227584" bIns="227584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Depression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Anxiety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Stress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Shame</a:t>
          </a:r>
        </a:p>
      </dsp:txBody>
      <dsp:txXfrm>
        <a:off x="4125201" y="2659146"/>
        <a:ext cx="5256826" cy="24545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etail.com/ameril/2013/12/20/technology-integration-and-the-paperless-classroom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web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745C1-2483-4A4F-8A45-0E847FC345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BE5160-1CEE-4ED7-8768-6CCE1DF48E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F87865-B4B7-4D9B-AD2E-0221DDB2C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6645" y="0"/>
            <a:ext cx="125852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992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3ABD1-88F1-462D-BE78-D21A52930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“Death by a thousand paper cuts”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5FC00-F697-4339-8F4A-A82BA4CDF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10093876" cy="3450613"/>
          </a:xfrm>
        </p:spPr>
        <p:txBody>
          <a:bodyPr/>
          <a:lstStyle/>
          <a:p>
            <a:r>
              <a:rPr lang="en-US" dirty="0"/>
              <a:t>Negative experiences pile up because difficult days follow difficult days.  The consequence is health suffers, decision making capacity declines, and we become less effective in our roles = </a:t>
            </a:r>
          </a:p>
          <a:p>
            <a:r>
              <a:rPr lang="en-US" sz="4400" dirty="0"/>
              <a:t>Burn Out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3C2A9D-8F22-4167-8B32-F3A6B519F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27783" y="2817091"/>
            <a:ext cx="6964218" cy="40409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24C636-8254-4F7D-BFED-17843AA23818}"/>
              </a:ext>
            </a:extLst>
          </p:cNvPr>
          <p:cNvSpPr txBox="1"/>
          <p:nvPr/>
        </p:nvSpPr>
        <p:spPr>
          <a:xfrm>
            <a:off x="5227783" y="6858001"/>
            <a:ext cx="69642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coetail.com/ameril/2013/12/20/technology-integration-and-the-paperless-classroom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994814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CF2FB2-9F3A-4F3F-83BB-E99CF0CDD9E0}"/>
              </a:ext>
            </a:extLst>
          </p:cNvPr>
          <p:cNvSpPr txBox="1"/>
          <p:nvPr/>
        </p:nvSpPr>
        <p:spPr>
          <a:xfrm>
            <a:off x="1300880" y="743069"/>
            <a:ext cx="10267122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3293110" algn="l"/>
              </a:tabLst>
            </a:pPr>
            <a:r>
              <a:rPr lang="en-US" sz="3600" u="none" strike="noStrike" dirty="0">
                <a:effectLst/>
                <a:latin typeface="Georgia" panose="02040502050405020303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VUCA World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3293110" algn="l"/>
              </a:tabLst>
            </a:pPr>
            <a:endParaRPr lang="en-US" sz="3600" dirty="0">
              <a:latin typeface="Georgia" panose="02040502050405020303" pitchFamily="18" charset="0"/>
              <a:ea typeface="Georgia" panose="02040502050405020303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3293110" algn="l"/>
              </a:tabLst>
            </a:pPr>
            <a:r>
              <a:rPr lang="en-US" sz="3200" dirty="0">
                <a:effectLst/>
                <a:latin typeface="Georgia" panose="02040502050405020303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Volatility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3293110" algn="l"/>
              </a:tabLst>
            </a:pPr>
            <a:endParaRPr lang="en-US" sz="3200" dirty="0">
              <a:latin typeface="Georgia" panose="02040502050405020303" pitchFamily="18" charset="0"/>
              <a:ea typeface="Georgia" panose="02040502050405020303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3293110" algn="l"/>
              </a:tabLst>
            </a:pPr>
            <a:r>
              <a:rPr lang="en-US" sz="3200" dirty="0">
                <a:effectLst/>
                <a:latin typeface="Georgia" panose="02040502050405020303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Uncertainty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3293110" algn="l"/>
              </a:tabLst>
            </a:pPr>
            <a:endParaRPr lang="en-US" sz="3200" dirty="0">
              <a:latin typeface="Georgia" panose="02040502050405020303" pitchFamily="18" charset="0"/>
              <a:ea typeface="Georgia" panose="02040502050405020303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3293110" algn="l"/>
              </a:tabLst>
            </a:pPr>
            <a:r>
              <a:rPr lang="en-US" sz="3200" dirty="0">
                <a:effectLst/>
                <a:latin typeface="Georgia" panose="02040502050405020303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Complexity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3293110" algn="l"/>
              </a:tabLst>
            </a:pPr>
            <a:endParaRPr lang="en-US" sz="3200" dirty="0">
              <a:effectLst/>
              <a:latin typeface="Georgia" panose="02040502050405020303" pitchFamily="18" charset="0"/>
              <a:ea typeface="Georgia" panose="02040502050405020303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3293110" algn="l"/>
              </a:tabLst>
            </a:pPr>
            <a:r>
              <a:rPr lang="en-US" sz="3200" dirty="0">
                <a:latin typeface="Georgia" panose="02040502050405020303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Ambiguity  </a:t>
            </a:r>
            <a:endParaRPr lang="en-US" sz="3200" dirty="0">
              <a:effectLst/>
              <a:latin typeface="Georgia" panose="02040502050405020303" pitchFamily="18" charset="0"/>
              <a:ea typeface="Georgia" panose="02040502050405020303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3293110" algn="l"/>
              </a:tabLst>
            </a:pPr>
            <a:r>
              <a:rPr lang="en-US" sz="1800" dirty="0">
                <a:effectLst/>
                <a:latin typeface="Georgia" panose="02040502050405020303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	</a:t>
            </a:r>
            <a:endParaRPr lang="en-US" sz="1600" dirty="0">
              <a:effectLst/>
              <a:latin typeface="Georgia" panose="02040502050405020303" pitchFamily="18" charset="0"/>
              <a:ea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fficeArt object" descr="Macintosh HD:Users:jwmatt:Desktop:Branding File for Sarah:this-wholehearted-life-logo_final copy.pdf">
            <a:extLst>
              <a:ext uri="{FF2B5EF4-FFF2-40B4-BE49-F238E27FC236}">
                <a16:creationId xmlns:a16="http://schemas.microsoft.com/office/drawing/2014/main" id="{7AC53D5C-795E-4EBC-8A2C-CDA217624E94}"/>
              </a:ext>
            </a:extLst>
          </p:cNvPr>
          <p:cNvPicPr/>
          <p:nvPr/>
        </p:nvPicPr>
        <p:blipFill>
          <a:blip r:embed="rId2"/>
          <a:srcRect l="6223" r="8222" b="12941"/>
          <a:stretch>
            <a:fillRect/>
          </a:stretch>
        </p:blipFill>
        <p:spPr>
          <a:xfrm>
            <a:off x="8304618" y="6119741"/>
            <a:ext cx="3911600" cy="75184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3543604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20505E-D33C-490A-8183-9BB095A47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548" y="-397565"/>
            <a:ext cx="9144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FE26A3-BA99-4100-A607-D64D97CF5C5A}"/>
              </a:ext>
            </a:extLst>
          </p:cNvPr>
          <p:cNvSpPr txBox="1"/>
          <p:nvPr/>
        </p:nvSpPr>
        <p:spPr>
          <a:xfrm>
            <a:off x="0" y="109330"/>
            <a:ext cx="43831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Stress and Emotional </a:t>
            </a:r>
          </a:p>
          <a:p>
            <a:r>
              <a:rPr lang="en-US" sz="3200" dirty="0">
                <a:latin typeface="Georgia" panose="02040502050405020303" pitchFamily="18" charset="0"/>
              </a:rPr>
              <a:t>Resilience Cycle</a:t>
            </a:r>
          </a:p>
        </p:txBody>
      </p:sp>
      <p:pic>
        <p:nvPicPr>
          <p:cNvPr id="4" name="officeArt object" descr="Macintosh HD:Users:jwmatt:Desktop:Branding File for Sarah:this-wholehearted-life-logo_final copy.pdf">
            <a:extLst>
              <a:ext uri="{FF2B5EF4-FFF2-40B4-BE49-F238E27FC236}">
                <a16:creationId xmlns:a16="http://schemas.microsoft.com/office/drawing/2014/main" id="{17437E22-7E6D-4862-A710-A01527ED4BF3}"/>
              </a:ext>
            </a:extLst>
          </p:cNvPr>
          <p:cNvPicPr/>
          <p:nvPr/>
        </p:nvPicPr>
        <p:blipFill>
          <a:blip r:embed="rId3"/>
          <a:srcRect l="6223" r="8222" b="12941"/>
          <a:stretch>
            <a:fillRect/>
          </a:stretch>
        </p:blipFill>
        <p:spPr>
          <a:xfrm>
            <a:off x="8304618" y="6119741"/>
            <a:ext cx="3911600" cy="75184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1733656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521D2A1C-EA00-4DA4-A7FE-F83EAF5BC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2252"/>
            <a:ext cx="5723042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rgbClr val="75BDA7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Behavior Chain 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084330A-2905-4025-B1D3-14B47821EFD6}"/>
              </a:ext>
            </a:extLst>
          </p:cNvPr>
          <p:cNvGraphicFramePr/>
          <p:nvPr/>
        </p:nvGraphicFramePr>
        <p:xfrm>
          <a:off x="79480" y="1314450"/>
          <a:ext cx="11287123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officeArt object" descr="Macintosh HD:Users:jwmatt:Desktop:Branding File for Sarah:this-wholehearted-life-logo_final copy.pdf">
            <a:extLst>
              <a:ext uri="{FF2B5EF4-FFF2-40B4-BE49-F238E27FC236}">
                <a16:creationId xmlns:a16="http://schemas.microsoft.com/office/drawing/2014/main" id="{D28CA7AE-0642-440E-9246-2C88BACB3E83}"/>
              </a:ext>
            </a:extLst>
          </p:cNvPr>
          <p:cNvPicPr/>
          <p:nvPr/>
        </p:nvPicPr>
        <p:blipFill>
          <a:blip r:embed="rId7"/>
          <a:srcRect l="6223" r="8222" b="12941"/>
          <a:stretch>
            <a:fillRect/>
          </a:stretch>
        </p:blipFill>
        <p:spPr>
          <a:xfrm>
            <a:off x="8304618" y="6119741"/>
            <a:ext cx="3911600" cy="75184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3054756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22E6B-E5CC-4B23-B4BA-B8E117A56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Dr. Kristin Neff</a:t>
            </a:r>
            <a:br>
              <a:rPr lang="en-US" dirty="0"/>
            </a:br>
            <a:r>
              <a:rPr lang="en-US" dirty="0"/>
              <a:t>Self-compassion</a:t>
            </a:r>
          </a:p>
        </p:txBody>
      </p:sp>
      <p:pic>
        <p:nvPicPr>
          <p:cNvPr id="4" name="Content Placeholder 10">
            <a:extLst>
              <a:ext uri="{FF2B5EF4-FFF2-40B4-BE49-F238E27FC236}">
                <a16:creationId xmlns:a16="http://schemas.microsoft.com/office/drawing/2014/main" id="{9088B0B7-06C9-4B42-85B5-1C516D90AE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7509" y="2621280"/>
            <a:ext cx="2296159" cy="2665615"/>
          </a:xfrm>
        </p:spPr>
      </p:pic>
      <p:pic>
        <p:nvPicPr>
          <p:cNvPr id="6" name="Picture 2" descr="Self-Compassion: The Proven Power of Being Kind to Yourself by ...">
            <a:extLst>
              <a:ext uri="{FF2B5EF4-FFF2-40B4-BE49-F238E27FC236}">
                <a16:creationId xmlns:a16="http://schemas.microsoft.com/office/drawing/2014/main" id="{F51E7100-9D3F-47D2-8DC2-8B0BBAC89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334" y="2621280"/>
            <a:ext cx="2458720" cy="330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685B42CA-7F79-4ADB-8594-D3C6F23A2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1" y="2621280"/>
            <a:ext cx="2458720" cy="330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fficeArt object" descr="Macintosh HD:Users:jwmatt:Desktop:Branding File for Sarah:this-wholehearted-life-logo_final copy.pdf">
            <a:extLst>
              <a:ext uri="{FF2B5EF4-FFF2-40B4-BE49-F238E27FC236}">
                <a16:creationId xmlns:a16="http://schemas.microsoft.com/office/drawing/2014/main" id="{5AC27064-1EA8-41B7-B06B-50A17B72C507}"/>
              </a:ext>
            </a:extLst>
          </p:cNvPr>
          <p:cNvPicPr/>
          <p:nvPr/>
        </p:nvPicPr>
        <p:blipFill>
          <a:blip r:embed="rId5"/>
          <a:srcRect l="6223" r="8222" b="12941"/>
          <a:stretch>
            <a:fillRect/>
          </a:stretch>
        </p:blipFill>
        <p:spPr>
          <a:xfrm>
            <a:off x="8304618" y="6119741"/>
            <a:ext cx="3911600" cy="75184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2456239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9A109-D492-4747-A871-46344953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self-compassion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DD69359C-DE91-442B-AB05-88BFD9719A0D}"/>
              </a:ext>
            </a:extLst>
          </p:cNvPr>
          <p:cNvGraphicFramePr>
            <a:graphicFrameLocks/>
          </p:cNvGraphicFramePr>
          <p:nvPr/>
        </p:nvGraphicFramePr>
        <p:xfrm>
          <a:off x="2324910" y="1361872"/>
          <a:ext cx="9387191" cy="5113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fficeArt object" descr="Macintosh HD:Users:jwmatt:Desktop:Branding File for Sarah:this-wholehearted-life-logo_final copy.pdf">
            <a:extLst>
              <a:ext uri="{FF2B5EF4-FFF2-40B4-BE49-F238E27FC236}">
                <a16:creationId xmlns:a16="http://schemas.microsoft.com/office/drawing/2014/main" id="{7EA5F633-2C54-4F4E-A864-AE2C84CF7ABF}"/>
              </a:ext>
            </a:extLst>
          </p:cNvPr>
          <p:cNvPicPr/>
          <p:nvPr/>
        </p:nvPicPr>
        <p:blipFill>
          <a:blip r:embed="rId7"/>
          <a:srcRect l="6223" r="8222" b="12941"/>
          <a:stretch>
            <a:fillRect/>
          </a:stretch>
        </p:blipFill>
        <p:spPr>
          <a:xfrm>
            <a:off x="8304618" y="6119741"/>
            <a:ext cx="3911600" cy="75184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2823054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CF2FB2-9F3A-4F3F-83BB-E99CF0CDD9E0}"/>
              </a:ext>
            </a:extLst>
          </p:cNvPr>
          <p:cNvSpPr txBox="1"/>
          <p:nvPr/>
        </p:nvSpPr>
        <p:spPr>
          <a:xfrm>
            <a:off x="1321904" y="1007598"/>
            <a:ext cx="1026712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3293110" algn="l"/>
              </a:tabLst>
            </a:pPr>
            <a:r>
              <a:rPr lang="en-US" sz="3200" u="sng" dirty="0">
                <a:effectLst/>
                <a:latin typeface="Georgia" panose="02040502050405020303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Healthy						Unhealthy</a:t>
            </a:r>
            <a:endParaRPr lang="en-US" sz="3200" dirty="0">
              <a:effectLst/>
              <a:latin typeface="Georgia" panose="02040502050405020303" pitchFamily="18" charset="0"/>
              <a:ea typeface="Georgia" panose="02040502050405020303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3293110" algn="l"/>
              </a:tabLst>
            </a:pPr>
            <a:r>
              <a:rPr lang="en-US" sz="3200" u="none" strike="noStrike" dirty="0">
                <a:effectLst/>
                <a:latin typeface="Georgia" panose="02040502050405020303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 </a:t>
            </a:r>
            <a:endParaRPr lang="en-US" sz="3200" dirty="0">
              <a:effectLst/>
              <a:latin typeface="Georgia" panose="02040502050405020303" pitchFamily="18" charset="0"/>
              <a:ea typeface="Georgia" panose="02040502050405020303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3293110" algn="l"/>
              </a:tabLst>
            </a:pPr>
            <a:r>
              <a:rPr lang="en-US" sz="3200" dirty="0">
                <a:effectLst/>
                <a:latin typeface="Georgia" panose="02040502050405020303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Self-kindness						Self-judgment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3293110" algn="l"/>
              </a:tabLst>
            </a:pPr>
            <a:r>
              <a:rPr lang="en-US" sz="3200" dirty="0">
                <a:effectLst/>
                <a:latin typeface="Georgia" panose="02040502050405020303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3293110" algn="l"/>
              </a:tabLst>
            </a:pPr>
            <a:r>
              <a:rPr lang="en-US" sz="3200" dirty="0">
                <a:effectLst/>
                <a:latin typeface="Georgia" panose="02040502050405020303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Common Humanity					Isolation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3293110" algn="l"/>
              </a:tabLst>
            </a:pPr>
            <a:r>
              <a:rPr lang="en-US" sz="3200" dirty="0">
                <a:effectLst/>
                <a:latin typeface="Georgia" panose="02040502050405020303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3293110" algn="l"/>
              </a:tabLst>
            </a:pPr>
            <a:r>
              <a:rPr lang="en-US" sz="3200" dirty="0">
                <a:effectLst/>
                <a:latin typeface="Georgia" panose="02040502050405020303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Mindfulness						Over-identification</a:t>
            </a:r>
            <a:r>
              <a:rPr lang="en-US" sz="1800" dirty="0">
                <a:effectLst/>
                <a:latin typeface="Georgia" panose="02040502050405020303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			</a:t>
            </a:r>
            <a:endParaRPr lang="en-US" sz="1600" dirty="0">
              <a:effectLst/>
              <a:latin typeface="Georgia" panose="02040502050405020303" pitchFamily="18" charset="0"/>
              <a:ea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fficeArt object" descr="Macintosh HD:Users:jwmatt:Desktop:Branding File for Sarah:this-wholehearted-life-logo_final copy.pdf">
            <a:extLst>
              <a:ext uri="{FF2B5EF4-FFF2-40B4-BE49-F238E27FC236}">
                <a16:creationId xmlns:a16="http://schemas.microsoft.com/office/drawing/2014/main" id="{7AC53D5C-795E-4EBC-8A2C-CDA217624E94}"/>
              </a:ext>
            </a:extLst>
          </p:cNvPr>
          <p:cNvPicPr/>
          <p:nvPr/>
        </p:nvPicPr>
        <p:blipFill>
          <a:blip r:embed="rId2"/>
          <a:srcRect l="6223" r="8222" b="12941"/>
          <a:stretch>
            <a:fillRect/>
          </a:stretch>
        </p:blipFill>
        <p:spPr>
          <a:xfrm>
            <a:off x="8304618" y="6119741"/>
            <a:ext cx="3911600" cy="75184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3718675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BBB48-F856-474E-A596-DCAD385E8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910789"/>
          </a:xfrm>
        </p:spPr>
        <p:txBody>
          <a:bodyPr/>
          <a:lstStyle/>
          <a:p>
            <a:r>
              <a:rPr lang="en-US" dirty="0"/>
              <a:t>Awe and wonder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D64FC-18C2-4BC9-8729-D2C4D9DA5F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Experiences of awe and wonder help us feel connected to something bigger and more important than ourselves and make us more altruistic, generous, and compassionate. </a:t>
            </a:r>
          </a:p>
          <a:p>
            <a:pPr marL="0" indent="0">
              <a:buNone/>
            </a:pPr>
            <a:r>
              <a:rPr lang="en-US" dirty="0"/>
              <a:t>                     Research by Rudd, </a:t>
            </a:r>
            <a:r>
              <a:rPr lang="en-US" dirty="0" err="1"/>
              <a:t>Vohs</a:t>
            </a:r>
            <a:r>
              <a:rPr lang="en-US" dirty="0"/>
              <a:t>, and Aaker, referenced in </a:t>
            </a:r>
            <a:r>
              <a:rPr lang="en-US" i="1" dirty="0"/>
              <a:t>Flourishing in Ministry: How to Cultivate Clergy Wellbeing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051D91-6FBC-4801-B659-24FC565C0C6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Awe and wonder are powerfully uplifting and can help people overcome challenges and difficulties in life.  Pg. 5</a:t>
            </a:r>
          </a:p>
          <a:p>
            <a:r>
              <a:rPr lang="en-US" sz="2800" dirty="0"/>
              <a:t>“And he went away wondering to himself what had happened” (Luke24:12b).</a:t>
            </a:r>
          </a:p>
          <a:p>
            <a:endParaRPr lang="en-US" dirty="0"/>
          </a:p>
        </p:txBody>
      </p:sp>
      <p:pic>
        <p:nvPicPr>
          <p:cNvPr id="5" name="officeArt object" descr="Macintosh HD:Users:jwmatt:Desktop:Branding File for Sarah:this-wholehearted-life-logo_final copy.pdf">
            <a:extLst>
              <a:ext uri="{FF2B5EF4-FFF2-40B4-BE49-F238E27FC236}">
                <a16:creationId xmlns:a16="http://schemas.microsoft.com/office/drawing/2014/main" id="{C2D6BE2A-E68C-4EAC-B6D3-FBA93029ED83}"/>
              </a:ext>
            </a:extLst>
          </p:cNvPr>
          <p:cNvPicPr/>
          <p:nvPr/>
        </p:nvPicPr>
        <p:blipFill>
          <a:blip r:embed="rId2"/>
          <a:srcRect l="6223" r="8222" b="12941"/>
          <a:stretch>
            <a:fillRect/>
          </a:stretch>
        </p:blipFill>
        <p:spPr>
          <a:xfrm>
            <a:off x="8304618" y="6119741"/>
            <a:ext cx="3911600" cy="75184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257737728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19</TotalTime>
  <Words>214</Words>
  <Application>Microsoft Office PowerPoint</Application>
  <PresentationFormat>Widescreen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Georgia</vt:lpstr>
      <vt:lpstr>Gill Sans MT</vt:lpstr>
      <vt:lpstr>Gallery</vt:lpstr>
      <vt:lpstr>PowerPoint Presentation</vt:lpstr>
      <vt:lpstr>“Death by a thousand paper cuts”</vt:lpstr>
      <vt:lpstr>PowerPoint Presentation</vt:lpstr>
      <vt:lpstr>PowerPoint Presentation</vt:lpstr>
      <vt:lpstr>PowerPoint Presentation</vt:lpstr>
      <vt:lpstr>Dr. Kristin Neff Self-compassion</vt:lpstr>
      <vt:lpstr>Benefits of self-compassion</vt:lpstr>
      <vt:lpstr>PowerPoint Presentation</vt:lpstr>
      <vt:lpstr>Awe and wonder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Ciavarri</dc:creator>
  <cp:lastModifiedBy>Sarah Ciavarri</cp:lastModifiedBy>
  <cp:revision>3</cp:revision>
  <dcterms:created xsi:type="dcterms:W3CDTF">2021-03-13T05:19:48Z</dcterms:created>
  <dcterms:modified xsi:type="dcterms:W3CDTF">2021-03-13T05:41:04Z</dcterms:modified>
</cp:coreProperties>
</file>