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A0588-D4CA-4C90-BCAC-8C9F6FDCE6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FINANCIAL CONTINGENCY PLANNING IN UNCERTAIN TIMES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78EEB-74AA-4BF5-B895-29D9278E88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FINANCIAL SURVIVAL DURING A PANDEMIC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28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56855-B953-4167-986C-6C039E4BF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4D226-4652-4360-ADD2-62D77EC90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ACROSS THE BOARD CUTS</a:t>
            </a:r>
          </a:p>
          <a:p>
            <a:pPr lvl="2"/>
            <a:r>
              <a:rPr lang="en-US" dirty="0"/>
              <a:t>EASY TO ADMINISTER</a:t>
            </a:r>
          </a:p>
          <a:p>
            <a:pPr lvl="2"/>
            <a:r>
              <a:rPr lang="en-US" dirty="0"/>
              <a:t>DOESN’T ACCOUNT FOR DIFFERENCES IN PROGRAMS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TARGETED CUTS</a:t>
            </a:r>
          </a:p>
          <a:p>
            <a:pPr lvl="2"/>
            <a:r>
              <a:rPr lang="en-US" dirty="0"/>
              <a:t>CONSISTENT WITH CORE STRAGEGIES</a:t>
            </a:r>
          </a:p>
          <a:p>
            <a:pPr lvl="2"/>
            <a:r>
              <a:rPr lang="en-US" dirty="0"/>
              <a:t>PARTICIPATORY PROCESS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OPERATIONS, PROCESS OR TECHNOLOGY-DRIVEN CUTS</a:t>
            </a:r>
          </a:p>
          <a:p>
            <a:pPr lvl="2"/>
            <a:r>
              <a:rPr lang="en-US" dirty="0"/>
              <a:t>CHANGE PROCEDURES  THAT WILL REDUCE WORK REQUIRED</a:t>
            </a:r>
          </a:p>
          <a:p>
            <a:pPr lvl="2"/>
            <a:r>
              <a:rPr lang="en-US" dirty="0"/>
              <a:t>MAY REQUIRE CAPITAL INVESTMENTS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58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0A7DA-969B-42BF-BC15-6955C7D72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 TO CONSIDER  WHEN REDUCING BUDGETS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BB45F-B80B-495C-9CDC-45DC0DA41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NATURE OF THE DEFICIT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CONSTITUTION AND GOVERNING DOCUMENTS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TIMELINES:  CURRENT PERIOD; MULTI YEAR RECOVERY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ARE CURRENT OBLIGATIONS BEING MET?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IMPACT ON MINISTRY PARTNERS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UNDERSTAND SOURCES OF PLACES TO CUT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68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9514C-C48F-4D58-86F4-C67084894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BUDGET CUTS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0B6C-55B2-4B9B-B231-480684237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DEVELOP A PLAN FOR COMMUNICATING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SPEAK TO THE REASONS FOR TAKING ACTION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DETERMINE APPROPRIATE TONE AND LEVEL OF URGENCY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TIMING AND MEANS OF FOR COMMUNICATION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EVERYONE NEEDS FULL ATTENTION OR SIMPLY TO BE COGNIZANT OF THE ISSUE</a:t>
            </a:r>
          </a:p>
        </p:txBody>
      </p:sp>
    </p:spTree>
    <p:extLst>
      <p:ext uri="{BB962C8B-B14F-4D97-AF65-F5344CB8AC3E}">
        <p14:creationId xmlns:p14="http://schemas.microsoft.com/office/powerpoint/2010/main" val="402545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31404-3AD3-4C1F-89B9-B4E53F8B0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BUDGET CUTS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4AF83-E256-4AA1-934D-E103D884D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PEOPLE WANT TO KNOW HOW IT IMPACTS THEM PERSONALLY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BE ATTENTIVE AND CAUTIOUS ABOUT WHIT IS PROMISED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DELIVER ON PROMISES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 NOT EXPECT TO ACHIEVE 100% CONSENSUS</a:t>
            </a:r>
          </a:p>
        </p:txBody>
      </p:sp>
    </p:spTree>
    <p:extLst>
      <p:ext uri="{BB962C8B-B14F-4D97-AF65-F5344CB8AC3E}">
        <p14:creationId xmlns:p14="http://schemas.microsoft.com/office/powerpoint/2010/main" val="1917459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D05D-1345-4307-8F19-A7ECB7F2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BANKING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2AD44-A615-4678-8FC9-C79109A69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IMPORTANT TO INCREASE CONTACT WITH FINANCIAL INSTITUTIONS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CONSIDERATION OF LOANS AND LINES OF CREDIT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IS A LINE OF CREDIT AVAILABLE/ADVISABLE?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60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72DB3-CDC2-438A-99B2-D9FE8A94B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AAC7E-B3BD-4B32-86BF-0A73DEAAA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BEGIN WITH PRAYER AND THANKSGIVING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FINANCIAL DISCUSSIONS ARE VITAL TO MINISTRY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NEW LIFE THROUGH JESUS CHRIST IS FOUNDATIONAL TO ALL DELIBERATIONS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THROUGH THIS PROMISE WE CAN MINISTER FAITHFULLY IN TIMES OF ECONOMIC TURMOL AND UNCERTAINTY</a:t>
            </a:r>
          </a:p>
        </p:txBody>
      </p:sp>
    </p:spTree>
    <p:extLst>
      <p:ext uri="{BB962C8B-B14F-4D97-AF65-F5344CB8AC3E}">
        <p14:creationId xmlns:p14="http://schemas.microsoft.com/office/powerpoint/2010/main" val="340480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36724-D679-42C8-831F-4DCCC386A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CONTINGENCY PLANNING?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FD2C-097A-4A14-87DB-F9BF036CD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/>
              <a:t>ANY NUMBER OF FACTORS CAN IMPACT INCOME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LARGE PORTION OF INCOME COMES FROM A SINGLE SOURCE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FACILITATES THE STRATEGIC USE OF RESOURCES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WHAT WILL WE DO IF INCOME DEVIATES SIGNIFICANTLY?</a:t>
            </a:r>
          </a:p>
        </p:txBody>
      </p:sp>
    </p:spTree>
    <p:extLst>
      <p:ext uri="{BB962C8B-B14F-4D97-AF65-F5344CB8AC3E}">
        <p14:creationId xmlns:p14="http://schemas.microsoft.com/office/powerpoint/2010/main" val="4088478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0F153-7DBF-4695-A54B-C8DF4574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CONTINGENCY PLANNING?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35125-85EC-4248-A1A2-3F114E933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HOW AND WHEN PLANS ARE COMMUNICATED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COMMUNICATION OF PLANS SHOULD AVOID STRESS AND UNCERTAINTY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ATTENTION TO STAFF MORALE IS VITAL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SOME PLANS MAY NEVER BE USED</a:t>
            </a:r>
          </a:p>
          <a:p>
            <a:pPr lvl="1"/>
            <a:endParaRPr lang="en-US" dirty="0"/>
          </a:p>
          <a:p>
            <a:pPr marL="384048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99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9E04D-45EE-485A-98E4-19F83C195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CONTINGENCY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A726B-7D6F-49E1-84F3-1B8378CE5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OPERATING RESERVES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CASH FLOW PROJECTIONS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BUDGET REDUCTIONS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BANKING RELATIONSHIPS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WHO DOES CONTINGENCY PLANNING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2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E4E73-9551-45E6-A95A-6EB4FB7F2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OPERATING RESERVES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169EF-2C74-4098-8842-2FDBFDC82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UNRESTRICTED FUND BALANCES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PROVIDE A CUSHION TO SURVIVE LEAN PERIODS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ENHANCE CAPAPCITY TO DEVELOP NEW PROGRAMS AND SUSTAIN CURRENT PROGRAMS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MAINTAIN STEADY DISTRIBUTIOIN TO PROGRAMS AND MINISTRIES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53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D92AF-0A9F-4F5A-9BA2-21708BD4E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APPROPRIATE LEVEL OF OPERATING RESERVES?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75D7C-9E39-4DFA-9730-2B7C2C68D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IS THE NATURE OF INCOME:  BROAD BASED?  A FEW LARGE CONTRIBUTIONS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IRREGULAR CASH FLOW, SEASONAL FLUCTUATIONS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NATURE OF EXPENSES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PROPERTY AND EQUIPMENT CONSIDERATIONS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LONG-TERM DEBT AND OTHER LIABILITIES</a:t>
            </a:r>
          </a:p>
        </p:txBody>
      </p:sp>
    </p:spTree>
    <p:extLst>
      <p:ext uri="{BB962C8B-B14F-4D97-AF65-F5344CB8AC3E}">
        <p14:creationId xmlns:p14="http://schemas.microsoft.com/office/powerpoint/2010/main" val="160778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CC93B-F5C3-4883-8BBA-52805172E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PRIOR YEAR HISTORY IS A GOOD PLACE TO START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HOW MUCH MONEY FROM EACH INCOME SOURCE?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HOW MUCH WILL BE SPENT EACH MONTH?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CONSIDER NON-BUDGET ITEMS:  ACCOUNTS RECEIVABLE AND ACCOUNTS PAYABLE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UPDATE AT LEAST QUARTERLY</a:t>
            </a:r>
          </a:p>
          <a:p>
            <a:pPr lvl="1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7A3B989-3067-4F97-972C-63F96C5D9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FLOW PROJECTIONS</a:t>
            </a:r>
          </a:p>
        </p:txBody>
      </p:sp>
    </p:spTree>
    <p:extLst>
      <p:ext uri="{BB962C8B-B14F-4D97-AF65-F5344CB8AC3E}">
        <p14:creationId xmlns:p14="http://schemas.microsoft.com/office/powerpoint/2010/main" val="572413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CC79-A33C-4958-BE98-A996D18F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ADDRESS A TEMPORARY CASH SHORTAGE?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20DA0-1E84-4520-8D2F-9C71943A8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LOANS AND LINES OF CREDIT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EXPEDITE COLLECTION OF RECEIVABLES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LIQUIDATE INVESTMENTS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RENEGOTIATE TERMS WITH VENDORS AND MINISTRY PARTNERS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CHANGE DESIGNATON OF PREVIOUSLY DESIGNATED FUNDS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CANCEL OR DELAY NON-ESSENTIAL SERVICES, TRAVEL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47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D69CC-2A8D-4B21-9957-5476320A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ADDRESS A TEMPORARY CASH SHORTAGE?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AAA3E-22B9-4F3A-AB7A-2DD617A48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FREEZE NEW DISCRETIONARY GRANTS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FREEZE CAPITAL EXPENDITURES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HIRING FREEZES FOR NEW AND OPEN POSITIONS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CONSIDERING LEASING VS. PURCHASING EQUIPMENT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INVITE MEMBERS TO MAKE SHORT-TERM LOANS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ENGAGE STAFF IN MAKING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0823854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</TotalTime>
  <Words>499</Words>
  <Application>Microsoft Office PowerPoint</Application>
  <PresentationFormat>Widescreen</PresentationFormat>
  <Paragraphs>156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Calibri Light</vt:lpstr>
      <vt:lpstr>Retrospect</vt:lpstr>
      <vt:lpstr>FINANCIAL CONTINGENCY PLANNING IN UNCERTAIN TIMES</vt:lpstr>
      <vt:lpstr>WHY DO CONTINGENCY PLANNING? </vt:lpstr>
      <vt:lpstr>WHY DO CONTINGENCY PLANNING?</vt:lpstr>
      <vt:lpstr>COMPONENTS OF CONTINGENCY PLANS</vt:lpstr>
      <vt:lpstr>WHAT ARE OPERATING RESERVES</vt:lpstr>
      <vt:lpstr>WHAT IS THE APPROPRIATE LEVEL OF OPERATING RESERVES?</vt:lpstr>
      <vt:lpstr>CASH FLOW PROJECTIONS</vt:lpstr>
      <vt:lpstr>HOW TO ADDRESS A TEMPORARY CASH SHORTAGE?</vt:lpstr>
      <vt:lpstr>HOW TO ADDRESS A TEMPORARY CASH SHORTAGE?</vt:lpstr>
      <vt:lpstr>BUDGET REDUCTIONS</vt:lpstr>
      <vt:lpstr>OTHER THINGS TO CONSIDER  WHEN REDUCING BUDGETS</vt:lpstr>
      <vt:lpstr>COMMUNICATING BUDGET CUTS</vt:lpstr>
      <vt:lpstr>COMMUNICATING BUDGET CUTS</vt:lpstr>
      <vt:lpstr>BANKING RELATIONSHIPS</vt:lpstr>
      <vt:lpstr>CONCLUDING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CONTINGENCY PLANNING IN UNCERTAIN TIMES</dc:title>
  <dc:creator>Ty Inglis</dc:creator>
  <cp:lastModifiedBy>Ty Inglis</cp:lastModifiedBy>
  <cp:revision>11</cp:revision>
  <dcterms:created xsi:type="dcterms:W3CDTF">2021-03-10T20:41:53Z</dcterms:created>
  <dcterms:modified xsi:type="dcterms:W3CDTF">2021-03-10T21:33:51Z</dcterms:modified>
</cp:coreProperties>
</file>