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74" r:id="rId4"/>
    <p:sldId id="257" r:id="rId5"/>
    <p:sldId id="259"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D3C987-4C04-4102-8599-56F9503375A9}" v="31" dt="2022-03-17T21:55:18.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6" autoAdjust="0"/>
    <p:restoredTop sz="94660"/>
  </p:normalViewPr>
  <p:slideViewPr>
    <p:cSldViewPr snapToGrid="0">
      <p:cViewPr varScale="1">
        <p:scale>
          <a:sx n="101" d="100"/>
          <a:sy n="101" d="100"/>
        </p:scale>
        <p:origin x="8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ckwerth- Home" userId="49f91bf779e64a84" providerId="LiveId" clId="{FFD3C987-4C04-4102-8599-56F9503375A9}"/>
    <pc:docChg chg="undo redo custSel addSld delSld modSld sldOrd">
      <pc:chgData name="Weckwerth- Home" userId="49f91bf779e64a84" providerId="LiveId" clId="{FFD3C987-4C04-4102-8599-56F9503375A9}" dt="2022-03-17T22:06:34.257" v="4354" actId="20577"/>
      <pc:docMkLst>
        <pc:docMk/>
      </pc:docMkLst>
      <pc:sldChg chg="modSp mod">
        <pc:chgData name="Weckwerth- Home" userId="49f91bf779e64a84" providerId="LiveId" clId="{FFD3C987-4C04-4102-8599-56F9503375A9}" dt="2022-03-17T17:55:09.229" v="2925" actId="1076"/>
        <pc:sldMkLst>
          <pc:docMk/>
          <pc:sldMk cId="4037084158" sldId="257"/>
        </pc:sldMkLst>
        <pc:spChg chg="mod">
          <ac:chgData name="Weckwerth- Home" userId="49f91bf779e64a84" providerId="LiveId" clId="{FFD3C987-4C04-4102-8599-56F9503375A9}" dt="2022-03-17T17:55:09.229" v="2925" actId="1076"/>
          <ac:spMkLst>
            <pc:docMk/>
            <pc:sldMk cId="4037084158" sldId="257"/>
            <ac:spMk id="5" creationId="{563C0724-9FF2-4208-AC0B-F2464B4C729D}"/>
          </ac:spMkLst>
        </pc:spChg>
      </pc:sldChg>
      <pc:sldChg chg="modSp mod ord">
        <pc:chgData name="Weckwerth- Home" userId="49f91bf779e64a84" providerId="LiveId" clId="{FFD3C987-4C04-4102-8599-56F9503375A9}" dt="2022-03-17T19:04:59.206" v="3089" actId="20578"/>
        <pc:sldMkLst>
          <pc:docMk/>
          <pc:sldMk cId="3538495835" sldId="258"/>
        </pc:sldMkLst>
        <pc:spChg chg="mod">
          <ac:chgData name="Weckwerth- Home" userId="49f91bf779e64a84" providerId="LiveId" clId="{FFD3C987-4C04-4102-8599-56F9503375A9}" dt="2022-03-17T19:04:59.206" v="3089" actId="20578"/>
          <ac:spMkLst>
            <pc:docMk/>
            <pc:sldMk cId="3538495835" sldId="258"/>
            <ac:spMk id="10" creationId="{3B64FCB1-AA64-4A5A-9F2A-AC416D5F8A4D}"/>
          </ac:spMkLst>
        </pc:spChg>
      </pc:sldChg>
      <pc:sldChg chg="modSp mod">
        <pc:chgData name="Weckwerth- Home" userId="49f91bf779e64a84" providerId="LiveId" clId="{FFD3C987-4C04-4102-8599-56F9503375A9}" dt="2022-03-17T19:02:56.613" v="3088" actId="20577"/>
        <pc:sldMkLst>
          <pc:docMk/>
          <pc:sldMk cId="3709265421" sldId="260"/>
        </pc:sldMkLst>
        <pc:spChg chg="mod">
          <ac:chgData name="Weckwerth- Home" userId="49f91bf779e64a84" providerId="LiveId" clId="{FFD3C987-4C04-4102-8599-56F9503375A9}" dt="2022-03-17T19:02:56.613" v="3088" actId="20577"/>
          <ac:spMkLst>
            <pc:docMk/>
            <pc:sldMk cId="3709265421" sldId="260"/>
            <ac:spMk id="7" creationId="{04E40830-B5F2-4FC2-8045-D002F5071C82}"/>
          </ac:spMkLst>
        </pc:spChg>
      </pc:sldChg>
      <pc:sldChg chg="modNotesTx">
        <pc:chgData name="Weckwerth- Home" userId="49f91bf779e64a84" providerId="LiveId" clId="{FFD3C987-4C04-4102-8599-56F9503375A9}" dt="2022-03-17T22:06:34.257" v="4354" actId="20577"/>
        <pc:sldMkLst>
          <pc:docMk/>
          <pc:sldMk cId="476576251" sldId="261"/>
        </pc:sldMkLst>
      </pc:sldChg>
      <pc:sldChg chg="modSp mod">
        <pc:chgData name="Weckwerth- Home" userId="49f91bf779e64a84" providerId="LiveId" clId="{FFD3C987-4C04-4102-8599-56F9503375A9}" dt="2022-03-17T18:52:33.940" v="2945" actId="20577"/>
        <pc:sldMkLst>
          <pc:docMk/>
          <pc:sldMk cId="954380527" sldId="263"/>
        </pc:sldMkLst>
        <pc:spChg chg="mod">
          <ac:chgData name="Weckwerth- Home" userId="49f91bf779e64a84" providerId="LiveId" clId="{FFD3C987-4C04-4102-8599-56F9503375A9}" dt="2022-03-17T18:52:33.940" v="2945" actId="20577"/>
          <ac:spMkLst>
            <pc:docMk/>
            <pc:sldMk cId="954380527" sldId="263"/>
            <ac:spMk id="3" creationId="{F29A03C7-EB20-451D-811C-E6829233F865}"/>
          </ac:spMkLst>
        </pc:spChg>
      </pc:sldChg>
      <pc:sldChg chg="addSp delSp modSp new mod setBg">
        <pc:chgData name="Weckwerth- Home" userId="49f91bf779e64a84" providerId="LiveId" clId="{FFD3C987-4C04-4102-8599-56F9503375A9}" dt="2022-03-17T21:42:57.863" v="3116" actId="1076"/>
        <pc:sldMkLst>
          <pc:docMk/>
          <pc:sldMk cId="3750869722" sldId="264"/>
        </pc:sldMkLst>
        <pc:spChg chg="mod">
          <ac:chgData name="Weckwerth- Home" userId="49f91bf779e64a84" providerId="LiveId" clId="{FFD3C987-4C04-4102-8599-56F9503375A9}" dt="2022-03-17T15:10:00.269" v="22" actId="20577"/>
          <ac:spMkLst>
            <pc:docMk/>
            <pc:sldMk cId="3750869722" sldId="264"/>
            <ac:spMk id="2" creationId="{A9B5BCDA-07D2-40E3-9DA8-A1F779A64E2E}"/>
          </ac:spMkLst>
        </pc:spChg>
        <pc:spChg chg="del mod">
          <ac:chgData name="Weckwerth- Home" userId="49f91bf779e64a84" providerId="LiveId" clId="{FFD3C987-4C04-4102-8599-56F9503375A9}" dt="2022-03-17T15:10:45.746" v="23" actId="478"/>
          <ac:spMkLst>
            <pc:docMk/>
            <pc:sldMk cId="3750869722" sldId="264"/>
            <ac:spMk id="3" creationId="{9C9BAEB0-A8C4-4676-8872-74DFE3E13256}"/>
          </ac:spMkLst>
        </pc:spChg>
        <pc:spChg chg="add mod">
          <ac:chgData name="Weckwerth- Home" userId="49f91bf779e64a84" providerId="LiveId" clId="{FFD3C987-4C04-4102-8599-56F9503375A9}" dt="2022-03-17T21:42:57.863" v="3116" actId="1076"/>
          <ac:spMkLst>
            <pc:docMk/>
            <pc:sldMk cId="3750869722" sldId="264"/>
            <ac:spMk id="4" creationId="{E81B2BF4-6B7C-4A06-9462-6815F42616EA}"/>
          </ac:spMkLst>
        </pc:spChg>
        <pc:spChg chg="add">
          <ac:chgData name="Weckwerth- Home" userId="49f91bf779e64a84" providerId="LiveId" clId="{FFD3C987-4C04-4102-8599-56F9503375A9}" dt="2022-03-17T15:09:31.754" v="1" actId="26606"/>
          <ac:spMkLst>
            <pc:docMk/>
            <pc:sldMk cId="3750869722" sldId="264"/>
            <ac:spMk id="8" creationId="{09588DA8-065E-4F6F-8EFD-43104AB2E0CF}"/>
          </ac:spMkLst>
        </pc:spChg>
        <pc:spChg chg="add">
          <ac:chgData name="Weckwerth- Home" userId="49f91bf779e64a84" providerId="LiveId" clId="{FFD3C987-4C04-4102-8599-56F9503375A9}" dt="2022-03-17T15:09:31.754" v="1" actId="26606"/>
          <ac:spMkLst>
            <pc:docMk/>
            <pc:sldMk cId="3750869722" sldId="264"/>
            <ac:spMk id="10" creationId="{C4285719-470E-454C-AF62-8323075F1F5B}"/>
          </ac:spMkLst>
        </pc:spChg>
        <pc:spChg chg="add">
          <ac:chgData name="Weckwerth- Home" userId="49f91bf779e64a84" providerId="LiveId" clId="{FFD3C987-4C04-4102-8599-56F9503375A9}" dt="2022-03-17T15:09:31.754" v="1" actId="26606"/>
          <ac:spMkLst>
            <pc:docMk/>
            <pc:sldMk cId="3750869722" sldId="264"/>
            <ac:spMk id="12" creationId="{CD9FE4EF-C4D8-49A0-B2FF-81D8DB7D8A24}"/>
          </ac:spMkLst>
        </pc:spChg>
        <pc:spChg chg="add">
          <ac:chgData name="Weckwerth- Home" userId="49f91bf779e64a84" providerId="LiveId" clId="{FFD3C987-4C04-4102-8599-56F9503375A9}" dt="2022-03-17T15:09:31.754" v="1" actId="26606"/>
          <ac:spMkLst>
            <pc:docMk/>
            <pc:sldMk cId="3750869722" sldId="264"/>
            <ac:spMk id="14" creationId="{4300840D-0A0B-4512-BACA-B439D5B9C57C}"/>
          </ac:spMkLst>
        </pc:spChg>
        <pc:spChg chg="add">
          <ac:chgData name="Weckwerth- Home" userId="49f91bf779e64a84" providerId="LiveId" clId="{FFD3C987-4C04-4102-8599-56F9503375A9}" dt="2022-03-17T15:09:31.754" v="1" actId="26606"/>
          <ac:spMkLst>
            <pc:docMk/>
            <pc:sldMk cId="3750869722" sldId="264"/>
            <ac:spMk id="16" creationId="{D2B78728-A580-49A7-84F9-6EF6F583ADE0}"/>
          </ac:spMkLst>
        </pc:spChg>
        <pc:spChg chg="add">
          <ac:chgData name="Weckwerth- Home" userId="49f91bf779e64a84" providerId="LiveId" clId="{FFD3C987-4C04-4102-8599-56F9503375A9}" dt="2022-03-17T15:09:31.754" v="1" actId="26606"/>
          <ac:spMkLst>
            <pc:docMk/>
            <pc:sldMk cId="3750869722" sldId="264"/>
            <ac:spMk id="18" creationId="{38FAA1A1-D861-433F-88FA-1E9D6FD31D11}"/>
          </ac:spMkLst>
        </pc:spChg>
        <pc:spChg chg="add">
          <ac:chgData name="Weckwerth- Home" userId="49f91bf779e64a84" providerId="LiveId" clId="{FFD3C987-4C04-4102-8599-56F9503375A9}" dt="2022-03-17T15:09:31.754" v="1" actId="26606"/>
          <ac:spMkLst>
            <pc:docMk/>
            <pc:sldMk cId="3750869722" sldId="264"/>
            <ac:spMk id="20" creationId="{8D71EDA1-87BF-4D5D-AB79-F346FD19278A}"/>
          </ac:spMkLst>
        </pc:spChg>
      </pc:sldChg>
      <pc:sldChg chg="addSp delSp modSp new mod setBg">
        <pc:chgData name="Weckwerth- Home" userId="49f91bf779e64a84" providerId="LiveId" clId="{FFD3C987-4C04-4102-8599-56F9503375A9}" dt="2022-03-17T21:56:18.808" v="3466" actId="1076"/>
        <pc:sldMkLst>
          <pc:docMk/>
          <pc:sldMk cId="2470217746" sldId="265"/>
        </pc:sldMkLst>
        <pc:spChg chg="mod">
          <ac:chgData name="Weckwerth- Home" userId="49f91bf779e64a84" providerId="LiveId" clId="{FFD3C987-4C04-4102-8599-56F9503375A9}" dt="2022-03-17T15:14:47.809" v="31"/>
          <ac:spMkLst>
            <pc:docMk/>
            <pc:sldMk cId="2470217746" sldId="265"/>
            <ac:spMk id="2" creationId="{2EB7FE86-C339-448D-9B19-F3C823044BF5}"/>
          </ac:spMkLst>
        </pc:spChg>
        <pc:spChg chg="del mod">
          <ac:chgData name="Weckwerth- Home" userId="49f91bf779e64a84" providerId="LiveId" clId="{FFD3C987-4C04-4102-8599-56F9503375A9}" dt="2022-03-17T15:14:54.789" v="32" actId="478"/>
          <ac:spMkLst>
            <pc:docMk/>
            <pc:sldMk cId="2470217746" sldId="265"/>
            <ac:spMk id="3" creationId="{7CCC33CF-8476-45D4-9653-A79C1EAA10C7}"/>
          </ac:spMkLst>
        </pc:spChg>
        <pc:spChg chg="add del mod">
          <ac:chgData name="Weckwerth- Home" userId="49f91bf779e64a84" providerId="LiveId" clId="{FFD3C987-4C04-4102-8599-56F9503375A9}" dt="2022-03-17T15:15:38.496" v="37"/>
          <ac:spMkLst>
            <pc:docMk/>
            <pc:sldMk cId="2470217746" sldId="265"/>
            <ac:spMk id="4" creationId="{EEF6C78D-9846-4564-ACF7-FA0AB909CA67}"/>
          </ac:spMkLst>
        </pc:spChg>
        <pc:spChg chg="add mod">
          <ac:chgData name="Weckwerth- Home" userId="49f91bf779e64a84" providerId="LiveId" clId="{FFD3C987-4C04-4102-8599-56F9503375A9}" dt="2022-03-17T15:16:03.350" v="51" actId="20577"/>
          <ac:spMkLst>
            <pc:docMk/>
            <pc:sldMk cId="2470217746" sldId="265"/>
            <ac:spMk id="5" creationId="{82E61EFA-4FD3-4F78-896D-48E6A0EAE527}"/>
          </ac:spMkLst>
        </pc:spChg>
        <pc:spChg chg="add mod">
          <ac:chgData name="Weckwerth- Home" userId="49f91bf779e64a84" providerId="LiveId" clId="{FFD3C987-4C04-4102-8599-56F9503375A9}" dt="2022-03-17T21:56:18.808" v="3466" actId="1076"/>
          <ac:spMkLst>
            <pc:docMk/>
            <pc:sldMk cId="2470217746" sldId="265"/>
            <ac:spMk id="6" creationId="{CB3188FC-CAE3-4877-8033-790E90EDC39B}"/>
          </ac:spMkLst>
        </pc:spChg>
        <pc:spChg chg="add">
          <ac:chgData name="Weckwerth- Home" userId="49f91bf779e64a84" providerId="LiveId" clId="{FFD3C987-4C04-4102-8599-56F9503375A9}" dt="2022-03-17T15:14:27.202" v="30" actId="26606"/>
          <ac:spMkLst>
            <pc:docMk/>
            <pc:sldMk cId="2470217746" sldId="265"/>
            <ac:spMk id="8" creationId="{09588DA8-065E-4F6F-8EFD-43104AB2E0CF}"/>
          </ac:spMkLst>
        </pc:spChg>
        <pc:spChg chg="add">
          <ac:chgData name="Weckwerth- Home" userId="49f91bf779e64a84" providerId="LiveId" clId="{FFD3C987-4C04-4102-8599-56F9503375A9}" dt="2022-03-17T15:14:27.202" v="30" actId="26606"/>
          <ac:spMkLst>
            <pc:docMk/>
            <pc:sldMk cId="2470217746" sldId="265"/>
            <ac:spMk id="10" creationId="{C4285719-470E-454C-AF62-8323075F1F5B}"/>
          </ac:spMkLst>
        </pc:spChg>
        <pc:spChg chg="add">
          <ac:chgData name="Weckwerth- Home" userId="49f91bf779e64a84" providerId="LiveId" clId="{FFD3C987-4C04-4102-8599-56F9503375A9}" dt="2022-03-17T15:14:27.202" v="30" actId="26606"/>
          <ac:spMkLst>
            <pc:docMk/>
            <pc:sldMk cId="2470217746" sldId="265"/>
            <ac:spMk id="12" creationId="{CD9FE4EF-C4D8-49A0-B2FF-81D8DB7D8A24}"/>
          </ac:spMkLst>
        </pc:spChg>
        <pc:spChg chg="add">
          <ac:chgData name="Weckwerth- Home" userId="49f91bf779e64a84" providerId="LiveId" clId="{FFD3C987-4C04-4102-8599-56F9503375A9}" dt="2022-03-17T15:14:27.202" v="30" actId="26606"/>
          <ac:spMkLst>
            <pc:docMk/>
            <pc:sldMk cId="2470217746" sldId="265"/>
            <ac:spMk id="14" creationId="{4300840D-0A0B-4512-BACA-B439D5B9C57C}"/>
          </ac:spMkLst>
        </pc:spChg>
        <pc:spChg chg="add">
          <ac:chgData name="Weckwerth- Home" userId="49f91bf779e64a84" providerId="LiveId" clId="{FFD3C987-4C04-4102-8599-56F9503375A9}" dt="2022-03-17T15:14:27.202" v="30" actId="26606"/>
          <ac:spMkLst>
            <pc:docMk/>
            <pc:sldMk cId="2470217746" sldId="265"/>
            <ac:spMk id="16" creationId="{D2B78728-A580-49A7-84F9-6EF6F583ADE0}"/>
          </ac:spMkLst>
        </pc:spChg>
        <pc:spChg chg="add">
          <ac:chgData name="Weckwerth- Home" userId="49f91bf779e64a84" providerId="LiveId" clId="{FFD3C987-4C04-4102-8599-56F9503375A9}" dt="2022-03-17T15:14:27.202" v="30" actId="26606"/>
          <ac:spMkLst>
            <pc:docMk/>
            <pc:sldMk cId="2470217746" sldId="265"/>
            <ac:spMk id="18" creationId="{38FAA1A1-D861-433F-88FA-1E9D6FD31D11}"/>
          </ac:spMkLst>
        </pc:spChg>
        <pc:spChg chg="add">
          <ac:chgData name="Weckwerth- Home" userId="49f91bf779e64a84" providerId="LiveId" clId="{FFD3C987-4C04-4102-8599-56F9503375A9}" dt="2022-03-17T15:14:27.202" v="30" actId="26606"/>
          <ac:spMkLst>
            <pc:docMk/>
            <pc:sldMk cId="2470217746" sldId="265"/>
            <ac:spMk id="20" creationId="{8D71EDA1-87BF-4D5D-AB79-F346FD19278A}"/>
          </ac:spMkLst>
        </pc:spChg>
      </pc:sldChg>
      <pc:sldChg chg="addSp delSp modSp new mod setBg">
        <pc:chgData name="Weckwerth- Home" userId="49f91bf779e64a84" providerId="LiveId" clId="{FFD3C987-4C04-4102-8599-56F9503375A9}" dt="2022-03-17T15:30:41.482" v="610" actId="313"/>
        <pc:sldMkLst>
          <pc:docMk/>
          <pc:sldMk cId="1072613919" sldId="266"/>
        </pc:sldMkLst>
        <pc:spChg chg="mod">
          <ac:chgData name="Weckwerth- Home" userId="49f91bf779e64a84" providerId="LiveId" clId="{FFD3C987-4C04-4102-8599-56F9503375A9}" dt="2022-03-17T15:22:16.879" v="330"/>
          <ac:spMkLst>
            <pc:docMk/>
            <pc:sldMk cId="1072613919" sldId="266"/>
            <ac:spMk id="2" creationId="{4F149141-6C47-4D17-A0A1-E56B04F27C65}"/>
          </ac:spMkLst>
        </pc:spChg>
        <pc:spChg chg="del mod">
          <ac:chgData name="Weckwerth- Home" userId="49f91bf779e64a84" providerId="LiveId" clId="{FFD3C987-4C04-4102-8599-56F9503375A9}" dt="2022-03-17T15:22:21.190" v="331" actId="478"/>
          <ac:spMkLst>
            <pc:docMk/>
            <pc:sldMk cId="1072613919" sldId="266"/>
            <ac:spMk id="3" creationId="{991584E4-6239-4830-98F8-3E42E6D8A86C}"/>
          </ac:spMkLst>
        </pc:spChg>
        <pc:spChg chg="add mod">
          <ac:chgData name="Weckwerth- Home" userId="49f91bf779e64a84" providerId="LiveId" clId="{FFD3C987-4C04-4102-8599-56F9503375A9}" dt="2022-03-17T15:23:32.832" v="353" actId="20577"/>
          <ac:spMkLst>
            <pc:docMk/>
            <pc:sldMk cId="1072613919" sldId="266"/>
            <ac:spMk id="4" creationId="{B4FB087B-DF13-411E-B8FF-653896CBF48C}"/>
          </ac:spMkLst>
        </pc:spChg>
        <pc:spChg chg="add mod">
          <ac:chgData name="Weckwerth- Home" userId="49f91bf779e64a84" providerId="LiveId" clId="{FFD3C987-4C04-4102-8599-56F9503375A9}" dt="2022-03-17T15:30:41.482" v="610" actId="313"/>
          <ac:spMkLst>
            <pc:docMk/>
            <pc:sldMk cId="1072613919" sldId="266"/>
            <ac:spMk id="5" creationId="{B63EECD0-CEA8-41FA-BF39-B8DA12543E17}"/>
          </ac:spMkLst>
        </pc:spChg>
        <pc:spChg chg="add">
          <ac:chgData name="Weckwerth- Home" userId="49f91bf779e64a84" providerId="LiveId" clId="{FFD3C987-4C04-4102-8599-56F9503375A9}" dt="2022-03-17T15:22:04.038" v="329" actId="26606"/>
          <ac:spMkLst>
            <pc:docMk/>
            <pc:sldMk cId="1072613919" sldId="266"/>
            <ac:spMk id="8" creationId="{09588DA8-065E-4F6F-8EFD-43104AB2E0CF}"/>
          </ac:spMkLst>
        </pc:spChg>
        <pc:spChg chg="add">
          <ac:chgData name="Weckwerth- Home" userId="49f91bf779e64a84" providerId="LiveId" clId="{FFD3C987-4C04-4102-8599-56F9503375A9}" dt="2022-03-17T15:22:04.038" v="329" actId="26606"/>
          <ac:spMkLst>
            <pc:docMk/>
            <pc:sldMk cId="1072613919" sldId="266"/>
            <ac:spMk id="10" creationId="{C4285719-470E-454C-AF62-8323075F1F5B}"/>
          </ac:spMkLst>
        </pc:spChg>
        <pc:spChg chg="add">
          <ac:chgData name="Weckwerth- Home" userId="49f91bf779e64a84" providerId="LiveId" clId="{FFD3C987-4C04-4102-8599-56F9503375A9}" dt="2022-03-17T15:22:04.038" v="329" actId="26606"/>
          <ac:spMkLst>
            <pc:docMk/>
            <pc:sldMk cId="1072613919" sldId="266"/>
            <ac:spMk id="12" creationId="{CD9FE4EF-C4D8-49A0-B2FF-81D8DB7D8A24}"/>
          </ac:spMkLst>
        </pc:spChg>
        <pc:spChg chg="add">
          <ac:chgData name="Weckwerth- Home" userId="49f91bf779e64a84" providerId="LiveId" clId="{FFD3C987-4C04-4102-8599-56F9503375A9}" dt="2022-03-17T15:22:04.038" v="329" actId="26606"/>
          <ac:spMkLst>
            <pc:docMk/>
            <pc:sldMk cId="1072613919" sldId="266"/>
            <ac:spMk id="14" creationId="{4300840D-0A0B-4512-BACA-B439D5B9C57C}"/>
          </ac:spMkLst>
        </pc:spChg>
        <pc:spChg chg="add">
          <ac:chgData name="Weckwerth- Home" userId="49f91bf779e64a84" providerId="LiveId" clId="{FFD3C987-4C04-4102-8599-56F9503375A9}" dt="2022-03-17T15:22:04.038" v="329" actId="26606"/>
          <ac:spMkLst>
            <pc:docMk/>
            <pc:sldMk cId="1072613919" sldId="266"/>
            <ac:spMk id="16" creationId="{D2B78728-A580-49A7-84F9-6EF6F583ADE0}"/>
          </ac:spMkLst>
        </pc:spChg>
        <pc:spChg chg="add">
          <ac:chgData name="Weckwerth- Home" userId="49f91bf779e64a84" providerId="LiveId" clId="{FFD3C987-4C04-4102-8599-56F9503375A9}" dt="2022-03-17T15:22:04.038" v="329" actId="26606"/>
          <ac:spMkLst>
            <pc:docMk/>
            <pc:sldMk cId="1072613919" sldId="266"/>
            <ac:spMk id="18" creationId="{38FAA1A1-D861-433F-88FA-1E9D6FD31D11}"/>
          </ac:spMkLst>
        </pc:spChg>
        <pc:spChg chg="add">
          <ac:chgData name="Weckwerth- Home" userId="49f91bf779e64a84" providerId="LiveId" clId="{FFD3C987-4C04-4102-8599-56F9503375A9}" dt="2022-03-17T15:22:04.038" v="329" actId="26606"/>
          <ac:spMkLst>
            <pc:docMk/>
            <pc:sldMk cId="1072613919" sldId="266"/>
            <ac:spMk id="20" creationId="{8D71EDA1-87BF-4D5D-AB79-F346FD19278A}"/>
          </ac:spMkLst>
        </pc:spChg>
      </pc:sldChg>
      <pc:sldChg chg="addSp delSp modSp new mod setBg modNotesTx">
        <pc:chgData name="Weckwerth- Home" userId="49f91bf779e64a84" providerId="LiveId" clId="{FFD3C987-4C04-4102-8599-56F9503375A9}" dt="2022-03-17T21:44:09.685" v="3151" actId="20577"/>
        <pc:sldMkLst>
          <pc:docMk/>
          <pc:sldMk cId="1284323885" sldId="267"/>
        </pc:sldMkLst>
        <pc:spChg chg="mod">
          <ac:chgData name="Weckwerth- Home" userId="49f91bf779e64a84" providerId="LiveId" clId="{FFD3C987-4C04-4102-8599-56F9503375A9}" dt="2022-03-17T15:32:13.981" v="639" actId="20577"/>
          <ac:spMkLst>
            <pc:docMk/>
            <pc:sldMk cId="1284323885" sldId="267"/>
            <ac:spMk id="2" creationId="{C135DB13-B55C-4EF9-840F-9ED2D4EEDEA6}"/>
          </ac:spMkLst>
        </pc:spChg>
        <pc:spChg chg="del mod">
          <ac:chgData name="Weckwerth- Home" userId="49f91bf779e64a84" providerId="LiveId" clId="{FFD3C987-4C04-4102-8599-56F9503375A9}" dt="2022-03-17T15:32:24.975" v="640" actId="478"/>
          <ac:spMkLst>
            <pc:docMk/>
            <pc:sldMk cId="1284323885" sldId="267"/>
            <ac:spMk id="3" creationId="{4BC22740-396F-4A3E-82C1-C5EA842898D5}"/>
          </ac:spMkLst>
        </pc:spChg>
        <pc:spChg chg="add mod">
          <ac:chgData name="Weckwerth- Home" userId="49f91bf779e64a84" providerId="LiveId" clId="{FFD3C987-4C04-4102-8599-56F9503375A9}" dt="2022-03-17T15:33:59.219" v="644" actId="1076"/>
          <ac:spMkLst>
            <pc:docMk/>
            <pc:sldMk cId="1284323885" sldId="267"/>
            <ac:spMk id="4" creationId="{C1C09862-4D3D-4ECB-B7C7-38175FD92675}"/>
          </ac:spMkLst>
        </pc:spChg>
        <pc:spChg chg="add">
          <ac:chgData name="Weckwerth- Home" userId="49f91bf779e64a84" providerId="LiveId" clId="{FFD3C987-4C04-4102-8599-56F9503375A9}" dt="2022-03-17T15:31:35.776" v="612" actId="26606"/>
          <ac:spMkLst>
            <pc:docMk/>
            <pc:sldMk cId="1284323885" sldId="267"/>
            <ac:spMk id="8" creationId="{09588DA8-065E-4F6F-8EFD-43104AB2E0CF}"/>
          </ac:spMkLst>
        </pc:spChg>
        <pc:spChg chg="add">
          <ac:chgData name="Weckwerth- Home" userId="49f91bf779e64a84" providerId="LiveId" clId="{FFD3C987-4C04-4102-8599-56F9503375A9}" dt="2022-03-17T15:31:35.776" v="612" actId="26606"/>
          <ac:spMkLst>
            <pc:docMk/>
            <pc:sldMk cId="1284323885" sldId="267"/>
            <ac:spMk id="10" creationId="{C4285719-470E-454C-AF62-8323075F1F5B}"/>
          </ac:spMkLst>
        </pc:spChg>
        <pc:spChg chg="add">
          <ac:chgData name="Weckwerth- Home" userId="49f91bf779e64a84" providerId="LiveId" clId="{FFD3C987-4C04-4102-8599-56F9503375A9}" dt="2022-03-17T15:31:35.776" v="612" actId="26606"/>
          <ac:spMkLst>
            <pc:docMk/>
            <pc:sldMk cId="1284323885" sldId="267"/>
            <ac:spMk id="12" creationId="{CD9FE4EF-C4D8-49A0-B2FF-81D8DB7D8A24}"/>
          </ac:spMkLst>
        </pc:spChg>
        <pc:spChg chg="add">
          <ac:chgData name="Weckwerth- Home" userId="49f91bf779e64a84" providerId="LiveId" clId="{FFD3C987-4C04-4102-8599-56F9503375A9}" dt="2022-03-17T15:31:35.776" v="612" actId="26606"/>
          <ac:spMkLst>
            <pc:docMk/>
            <pc:sldMk cId="1284323885" sldId="267"/>
            <ac:spMk id="14" creationId="{4300840D-0A0B-4512-BACA-B439D5B9C57C}"/>
          </ac:spMkLst>
        </pc:spChg>
        <pc:spChg chg="add">
          <ac:chgData name="Weckwerth- Home" userId="49f91bf779e64a84" providerId="LiveId" clId="{FFD3C987-4C04-4102-8599-56F9503375A9}" dt="2022-03-17T15:31:35.776" v="612" actId="26606"/>
          <ac:spMkLst>
            <pc:docMk/>
            <pc:sldMk cId="1284323885" sldId="267"/>
            <ac:spMk id="16" creationId="{D2B78728-A580-49A7-84F9-6EF6F583ADE0}"/>
          </ac:spMkLst>
        </pc:spChg>
        <pc:spChg chg="add">
          <ac:chgData name="Weckwerth- Home" userId="49f91bf779e64a84" providerId="LiveId" clId="{FFD3C987-4C04-4102-8599-56F9503375A9}" dt="2022-03-17T15:31:35.776" v="612" actId="26606"/>
          <ac:spMkLst>
            <pc:docMk/>
            <pc:sldMk cId="1284323885" sldId="267"/>
            <ac:spMk id="18" creationId="{38FAA1A1-D861-433F-88FA-1E9D6FD31D11}"/>
          </ac:spMkLst>
        </pc:spChg>
        <pc:spChg chg="add">
          <ac:chgData name="Weckwerth- Home" userId="49f91bf779e64a84" providerId="LiveId" clId="{FFD3C987-4C04-4102-8599-56F9503375A9}" dt="2022-03-17T15:31:35.776" v="612" actId="26606"/>
          <ac:spMkLst>
            <pc:docMk/>
            <pc:sldMk cId="1284323885" sldId="267"/>
            <ac:spMk id="20" creationId="{8D71EDA1-87BF-4D5D-AB79-F346FD19278A}"/>
          </ac:spMkLst>
        </pc:spChg>
      </pc:sldChg>
      <pc:sldChg chg="addSp delSp modSp new mod setBg modNotesTx">
        <pc:chgData name="Weckwerth- Home" userId="49f91bf779e64a84" providerId="LiveId" clId="{FFD3C987-4C04-4102-8599-56F9503375A9}" dt="2022-03-17T21:49:18.815" v="3323" actId="1076"/>
        <pc:sldMkLst>
          <pc:docMk/>
          <pc:sldMk cId="3698690970" sldId="268"/>
        </pc:sldMkLst>
        <pc:spChg chg="mod">
          <ac:chgData name="Weckwerth- Home" userId="49f91bf779e64a84" providerId="LiveId" clId="{FFD3C987-4C04-4102-8599-56F9503375A9}" dt="2022-03-17T15:34:31.752" v="647"/>
          <ac:spMkLst>
            <pc:docMk/>
            <pc:sldMk cId="3698690970" sldId="268"/>
            <ac:spMk id="2" creationId="{22A52EAD-E296-4007-9F82-BA106A663E76}"/>
          </ac:spMkLst>
        </pc:spChg>
        <pc:spChg chg="add mod">
          <ac:chgData name="Weckwerth- Home" userId="49f91bf779e64a84" providerId="LiveId" clId="{FFD3C987-4C04-4102-8599-56F9503375A9}" dt="2022-03-17T21:49:14.025" v="3322" actId="1076"/>
          <ac:spMkLst>
            <pc:docMk/>
            <pc:sldMk cId="3698690970" sldId="268"/>
            <ac:spMk id="3" creationId="{B1AB2013-7B17-4111-B403-FE5437CDACDD}"/>
          </ac:spMkLst>
        </pc:spChg>
        <pc:spChg chg="del mod">
          <ac:chgData name="Weckwerth- Home" userId="49f91bf779e64a84" providerId="LiveId" clId="{FFD3C987-4C04-4102-8599-56F9503375A9}" dt="2022-03-17T15:34:35.801" v="648" actId="478"/>
          <ac:spMkLst>
            <pc:docMk/>
            <pc:sldMk cId="3698690970" sldId="268"/>
            <ac:spMk id="3" creationId="{B91EDE91-7AA3-4F4F-81A5-30EED3BA95EF}"/>
          </ac:spMkLst>
        </pc:spChg>
        <pc:spChg chg="add mod">
          <ac:chgData name="Weckwerth- Home" userId="49f91bf779e64a84" providerId="LiveId" clId="{FFD3C987-4C04-4102-8599-56F9503375A9}" dt="2022-03-17T15:41:54.483" v="968" actId="1076"/>
          <ac:spMkLst>
            <pc:docMk/>
            <pc:sldMk cId="3698690970" sldId="268"/>
            <ac:spMk id="4" creationId="{9AAA89B1-E153-4515-9349-5DDCAC8E99F7}"/>
          </ac:spMkLst>
        </pc:spChg>
        <pc:spChg chg="add mod">
          <ac:chgData name="Weckwerth- Home" userId="49f91bf779e64a84" providerId="LiveId" clId="{FFD3C987-4C04-4102-8599-56F9503375A9}" dt="2022-03-17T21:49:18.815" v="3323" actId="1076"/>
          <ac:spMkLst>
            <pc:docMk/>
            <pc:sldMk cId="3698690970" sldId="268"/>
            <ac:spMk id="5" creationId="{B99040EE-3E2E-4CB6-8E88-8290CA0C16D6}"/>
          </ac:spMkLst>
        </pc:spChg>
        <pc:spChg chg="add mod">
          <ac:chgData name="Weckwerth- Home" userId="49f91bf779e64a84" providerId="LiveId" clId="{FFD3C987-4C04-4102-8599-56F9503375A9}" dt="2022-03-17T21:47:03.924" v="3263" actId="1076"/>
          <ac:spMkLst>
            <pc:docMk/>
            <pc:sldMk cId="3698690970" sldId="268"/>
            <ac:spMk id="6" creationId="{F1A42DAB-28A2-42E1-A0C2-B4741E729B45}"/>
          </ac:spMkLst>
        </pc:spChg>
        <pc:spChg chg="add">
          <ac:chgData name="Weckwerth- Home" userId="49f91bf779e64a84" providerId="LiveId" clId="{FFD3C987-4C04-4102-8599-56F9503375A9}" dt="2022-03-17T15:34:20.902" v="646" actId="26606"/>
          <ac:spMkLst>
            <pc:docMk/>
            <pc:sldMk cId="3698690970" sldId="268"/>
            <ac:spMk id="8" creationId="{09588DA8-065E-4F6F-8EFD-43104AB2E0CF}"/>
          </ac:spMkLst>
        </pc:spChg>
        <pc:spChg chg="add">
          <ac:chgData name="Weckwerth- Home" userId="49f91bf779e64a84" providerId="LiveId" clId="{FFD3C987-4C04-4102-8599-56F9503375A9}" dt="2022-03-17T15:34:20.902" v="646" actId="26606"/>
          <ac:spMkLst>
            <pc:docMk/>
            <pc:sldMk cId="3698690970" sldId="268"/>
            <ac:spMk id="10" creationId="{C4285719-470E-454C-AF62-8323075F1F5B}"/>
          </ac:spMkLst>
        </pc:spChg>
        <pc:spChg chg="add">
          <ac:chgData name="Weckwerth- Home" userId="49f91bf779e64a84" providerId="LiveId" clId="{FFD3C987-4C04-4102-8599-56F9503375A9}" dt="2022-03-17T15:34:20.902" v="646" actId="26606"/>
          <ac:spMkLst>
            <pc:docMk/>
            <pc:sldMk cId="3698690970" sldId="268"/>
            <ac:spMk id="12" creationId="{CD9FE4EF-C4D8-49A0-B2FF-81D8DB7D8A24}"/>
          </ac:spMkLst>
        </pc:spChg>
        <pc:spChg chg="add">
          <ac:chgData name="Weckwerth- Home" userId="49f91bf779e64a84" providerId="LiveId" clId="{FFD3C987-4C04-4102-8599-56F9503375A9}" dt="2022-03-17T15:34:20.902" v="646" actId="26606"/>
          <ac:spMkLst>
            <pc:docMk/>
            <pc:sldMk cId="3698690970" sldId="268"/>
            <ac:spMk id="14" creationId="{4300840D-0A0B-4512-BACA-B439D5B9C57C}"/>
          </ac:spMkLst>
        </pc:spChg>
        <pc:spChg chg="add">
          <ac:chgData name="Weckwerth- Home" userId="49f91bf779e64a84" providerId="LiveId" clId="{FFD3C987-4C04-4102-8599-56F9503375A9}" dt="2022-03-17T15:34:20.902" v="646" actId="26606"/>
          <ac:spMkLst>
            <pc:docMk/>
            <pc:sldMk cId="3698690970" sldId="268"/>
            <ac:spMk id="16" creationId="{D2B78728-A580-49A7-84F9-6EF6F583ADE0}"/>
          </ac:spMkLst>
        </pc:spChg>
        <pc:spChg chg="add">
          <ac:chgData name="Weckwerth- Home" userId="49f91bf779e64a84" providerId="LiveId" clId="{FFD3C987-4C04-4102-8599-56F9503375A9}" dt="2022-03-17T15:34:20.902" v="646" actId="26606"/>
          <ac:spMkLst>
            <pc:docMk/>
            <pc:sldMk cId="3698690970" sldId="268"/>
            <ac:spMk id="18" creationId="{38FAA1A1-D861-433F-88FA-1E9D6FD31D11}"/>
          </ac:spMkLst>
        </pc:spChg>
        <pc:spChg chg="add">
          <ac:chgData name="Weckwerth- Home" userId="49f91bf779e64a84" providerId="LiveId" clId="{FFD3C987-4C04-4102-8599-56F9503375A9}" dt="2022-03-17T15:34:20.902" v="646" actId="26606"/>
          <ac:spMkLst>
            <pc:docMk/>
            <pc:sldMk cId="3698690970" sldId="268"/>
            <ac:spMk id="20" creationId="{8D71EDA1-87BF-4D5D-AB79-F346FD19278A}"/>
          </ac:spMkLst>
        </pc:spChg>
      </pc:sldChg>
      <pc:sldChg chg="addSp delSp modSp new mod setBg">
        <pc:chgData name="Weckwerth- Home" userId="49f91bf779e64a84" providerId="LiveId" clId="{FFD3C987-4C04-4102-8599-56F9503375A9}" dt="2022-03-17T20:22:55.006" v="3107" actId="14100"/>
        <pc:sldMkLst>
          <pc:docMk/>
          <pc:sldMk cId="4250642682" sldId="269"/>
        </pc:sldMkLst>
        <pc:spChg chg="mod">
          <ac:chgData name="Weckwerth- Home" userId="49f91bf779e64a84" providerId="LiveId" clId="{FFD3C987-4C04-4102-8599-56F9503375A9}" dt="2022-03-17T15:44:07.822" v="980" actId="20577"/>
          <ac:spMkLst>
            <pc:docMk/>
            <pc:sldMk cId="4250642682" sldId="269"/>
            <ac:spMk id="2" creationId="{104C2819-45AE-41A3-8A83-5C7F04D70D11}"/>
          </ac:spMkLst>
        </pc:spChg>
        <pc:spChg chg="del mod">
          <ac:chgData name="Weckwerth- Home" userId="49f91bf779e64a84" providerId="LiveId" clId="{FFD3C987-4C04-4102-8599-56F9503375A9}" dt="2022-03-17T15:44:18.360" v="981" actId="478"/>
          <ac:spMkLst>
            <pc:docMk/>
            <pc:sldMk cId="4250642682" sldId="269"/>
            <ac:spMk id="3" creationId="{35C4DFD4-4D58-45EF-B2A3-C48FD51FDB9C}"/>
          </ac:spMkLst>
        </pc:spChg>
        <pc:spChg chg="add del mod">
          <ac:chgData name="Weckwerth- Home" userId="49f91bf779e64a84" providerId="LiveId" clId="{FFD3C987-4C04-4102-8599-56F9503375A9}" dt="2022-03-17T15:45:51.402" v="1017"/>
          <ac:spMkLst>
            <pc:docMk/>
            <pc:sldMk cId="4250642682" sldId="269"/>
            <ac:spMk id="4" creationId="{ED70B0AC-6CC4-401F-AA90-CC0090E20011}"/>
          </ac:spMkLst>
        </pc:spChg>
        <pc:spChg chg="add mod">
          <ac:chgData name="Weckwerth- Home" userId="49f91bf779e64a84" providerId="LiveId" clId="{FFD3C987-4C04-4102-8599-56F9503375A9}" dt="2022-03-17T15:55:07.302" v="1107" actId="113"/>
          <ac:spMkLst>
            <pc:docMk/>
            <pc:sldMk cId="4250642682" sldId="269"/>
            <ac:spMk id="5" creationId="{D0BBF5C8-634C-41AE-9895-BAD52906978C}"/>
          </ac:spMkLst>
        </pc:spChg>
        <pc:spChg chg="add mod">
          <ac:chgData name="Weckwerth- Home" userId="49f91bf779e64a84" providerId="LiveId" clId="{FFD3C987-4C04-4102-8599-56F9503375A9}" dt="2022-03-17T20:22:55.006" v="3107" actId="14100"/>
          <ac:spMkLst>
            <pc:docMk/>
            <pc:sldMk cId="4250642682" sldId="269"/>
            <ac:spMk id="6" creationId="{064F5CB1-BE39-4C04-AD1C-9BBAD1D8389D}"/>
          </ac:spMkLst>
        </pc:spChg>
        <pc:spChg chg="add">
          <ac:chgData name="Weckwerth- Home" userId="49f91bf779e64a84" providerId="LiveId" clId="{FFD3C987-4C04-4102-8599-56F9503375A9}" dt="2022-03-17T15:43:37.978" v="973" actId="26606"/>
          <ac:spMkLst>
            <pc:docMk/>
            <pc:sldMk cId="4250642682" sldId="269"/>
            <ac:spMk id="8" creationId="{09588DA8-065E-4F6F-8EFD-43104AB2E0CF}"/>
          </ac:spMkLst>
        </pc:spChg>
        <pc:spChg chg="add">
          <ac:chgData name="Weckwerth- Home" userId="49f91bf779e64a84" providerId="LiveId" clId="{FFD3C987-4C04-4102-8599-56F9503375A9}" dt="2022-03-17T15:43:37.978" v="973" actId="26606"/>
          <ac:spMkLst>
            <pc:docMk/>
            <pc:sldMk cId="4250642682" sldId="269"/>
            <ac:spMk id="10" creationId="{C4285719-470E-454C-AF62-8323075F1F5B}"/>
          </ac:spMkLst>
        </pc:spChg>
        <pc:spChg chg="add">
          <ac:chgData name="Weckwerth- Home" userId="49f91bf779e64a84" providerId="LiveId" clId="{FFD3C987-4C04-4102-8599-56F9503375A9}" dt="2022-03-17T15:43:37.978" v="973" actId="26606"/>
          <ac:spMkLst>
            <pc:docMk/>
            <pc:sldMk cId="4250642682" sldId="269"/>
            <ac:spMk id="12" creationId="{CD9FE4EF-C4D8-49A0-B2FF-81D8DB7D8A24}"/>
          </ac:spMkLst>
        </pc:spChg>
        <pc:spChg chg="add">
          <ac:chgData name="Weckwerth- Home" userId="49f91bf779e64a84" providerId="LiveId" clId="{FFD3C987-4C04-4102-8599-56F9503375A9}" dt="2022-03-17T15:43:37.978" v="973" actId="26606"/>
          <ac:spMkLst>
            <pc:docMk/>
            <pc:sldMk cId="4250642682" sldId="269"/>
            <ac:spMk id="14" creationId="{4300840D-0A0B-4512-BACA-B439D5B9C57C}"/>
          </ac:spMkLst>
        </pc:spChg>
        <pc:spChg chg="add">
          <ac:chgData name="Weckwerth- Home" userId="49f91bf779e64a84" providerId="LiveId" clId="{FFD3C987-4C04-4102-8599-56F9503375A9}" dt="2022-03-17T15:43:37.978" v="973" actId="26606"/>
          <ac:spMkLst>
            <pc:docMk/>
            <pc:sldMk cId="4250642682" sldId="269"/>
            <ac:spMk id="16" creationId="{D2B78728-A580-49A7-84F9-6EF6F583ADE0}"/>
          </ac:spMkLst>
        </pc:spChg>
        <pc:spChg chg="add">
          <ac:chgData name="Weckwerth- Home" userId="49f91bf779e64a84" providerId="LiveId" clId="{FFD3C987-4C04-4102-8599-56F9503375A9}" dt="2022-03-17T15:43:37.978" v="973" actId="26606"/>
          <ac:spMkLst>
            <pc:docMk/>
            <pc:sldMk cId="4250642682" sldId="269"/>
            <ac:spMk id="18" creationId="{38FAA1A1-D861-433F-88FA-1E9D6FD31D11}"/>
          </ac:spMkLst>
        </pc:spChg>
        <pc:spChg chg="add">
          <ac:chgData name="Weckwerth- Home" userId="49f91bf779e64a84" providerId="LiveId" clId="{FFD3C987-4C04-4102-8599-56F9503375A9}" dt="2022-03-17T15:43:37.978" v="973" actId="26606"/>
          <ac:spMkLst>
            <pc:docMk/>
            <pc:sldMk cId="4250642682" sldId="269"/>
            <ac:spMk id="20" creationId="{8D71EDA1-87BF-4D5D-AB79-F346FD19278A}"/>
          </ac:spMkLst>
        </pc:spChg>
      </pc:sldChg>
      <pc:sldChg chg="addSp delSp modSp new del mod setBg">
        <pc:chgData name="Weckwerth- Home" userId="49f91bf779e64a84" providerId="LiveId" clId="{FFD3C987-4C04-4102-8599-56F9503375A9}" dt="2022-03-17T21:15:07.438" v="3108" actId="47"/>
        <pc:sldMkLst>
          <pc:docMk/>
          <pc:sldMk cId="3251895948" sldId="270"/>
        </pc:sldMkLst>
        <pc:spChg chg="del">
          <ac:chgData name="Weckwerth- Home" userId="49f91bf779e64a84" providerId="LiveId" clId="{FFD3C987-4C04-4102-8599-56F9503375A9}" dt="2022-03-17T15:47:00.259" v="1020" actId="478"/>
          <ac:spMkLst>
            <pc:docMk/>
            <pc:sldMk cId="3251895948" sldId="270"/>
            <ac:spMk id="2" creationId="{5583B4ED-E4E8-4FD7-82E3-175341A723A7}"/>
          </ac:spMkLst>
        </pc:spChg>
        <pc:spChg chg="del">
          <ac:chgData name="Weckwerth- Home" userId="49f91bf779e64a84" providerId="LiveId" clId="{FFD3C987-4C04-4102-8599-56F9503375A9}" dt="2022-03-17T15:46:58.552" v="1019" actId="478"/>
          <ac:spMkLst>
            <pc:docMk/>
            <pc:sldMk cId="3251895948" sldId="270"/>
            <ac:spMk id="3" creationId="{741794FD-A86A-4FFC-99AB-52DFCDC6DEAC}"/>
          </ac:spMkLst>
        </pc:spChg>
        <pc:spChg chg="add del">
          <ac:chgData name="Weckwerth- Home" userId="49f91bf779e64a84" providerId="LiveId" clId="{FFD3C987-4C04-4102-8599-56F9503375A9}" dt="2022-03-17T15:47:07.750" v="1022" actId="22"/>
          <ac:spMkLst>
            <pc:docMk/>
            <pc:sldMk cId="3251895948" sldId="270"/>
            <ac:spMk id="5" creationId="{22031F3C-5235-4476-A57B-6911E5E70649}"/>
          </ac:spMkLst>
        </pc:spChg>
        <pc:spChg chg="add mod">
          <ac:chgData name="Weckwerth- Home" userId="49f91bf779e64a84" providerId="LiveId" clId="{FFD3C987-4C04-4102-8599-56F9503375A9}" dt="2022-03-17T15:51:49.721" v="1078" actId="26606"/>
          <ac:spMkLst>
            <pc:docMk/>
            <pc:sldMk cId="3251895948" sldId="270"/>
            <ac:spMk id="6" creationId="{A010CCBB-DB60-4FA2-AFC4-8CEBF53E7B9D}"/>
          </ac:spMkLst>
        </pc:spChg>
        <pc:spChg chg="add mod">
          <ac:chgData name="Weckwerth- Home" userId="49f91bf779e64a84" providerId="LiveId" clId="{FFD3C987-4C04-4102-8599-56F9503375A9}" dt="2022-03-17T15:52:15.888" v="1082" actId="255"/>
          <ac:spMkLst>
            <pc:docMk/>
            <pc:sldMk cId="3251895948" sldId="270"/>
            <ac:spMk id="8" creationId="{E1A4C7D5-71E4-4491-887E-5CC09CDAF0D7}"/>
          </ac:spMkLst>
        </pc:spChg>
        <pc:spChg chg="add">
          <ac:chgData name="Weckwerth- Home" userId="49f91bf779e64a84" providerId="LiveId" clId="{FFD3C987-4C04-4102-8599-56F9503375A9}" dt="2022-03-17T15:51:49.721" v="1078" actId="26606"/>
          <ac:spMkLst>
            <pc:docMk/>
            <pc:sldMk cId="3251895948" sldId="270"/>
            <ac:spMk id="13" creationId="{3346177D-ADC4-4968-B747-5CFCD390B5B9}"/>
          </ac:spMkLst>
        </pc:spChg>
        <pc:spChg chg="add">
          <ac:chgData name="Weckwerth- Home" userId="49f91bf779e64a84" providerId="LiveId" clId="{FFD3C987-4C04-4102-8599-56F9503375A9}" dt="2022-03-17T15:51:49.721" v="1078" actId="26606"/>
          <ac:spMkLst>
            <pc:docMk/>
            <pc:sldMk cId="3251895948" sldId="270"/>
            <ac:spMk id="15" creationId="{0844A943-BF79-4FEA-ABB1-3BD54D236606}"/>
          </ac:spMkLst>
        </pc:spChg>
        <pc:spChg chg="add">
          <ac:chgData name="Weckwerth- Home" userId="49f91bf779e64a84" providerId="LiveId" clId="{FFD3C987-4C04-4102-8599-56F9503375A9}" dt="2022-03-17T15:51:49.721" v="1078" actId="26606"/>
          <ac:spMkLst>
            <pc:docMk/>
            <pc:sldMk cId="3251895948" sldId="270"/>
            <ac:spMk id="17" creationId="{6437CC72-F4A8-4DC3-AFAB-D22C482C8100}"/>
          </ac:spMkLst>
        </pc:spChg>
        <pc:picChg chg="add mod">
          <ac:chgData name="Weckwerth- Home" userId="49f91bf779e64a84" providerId="LiveId" clId="{FFD3C987-4C04-4102-8599-56F9503375A9}" dt="2022-03-17T19:10:30.639" v="3093" actId="1076"/>
          <ac:picMkLst>
            <pc:docMk/>
            <pc:sldMk cId="3251895948" sldId="270"/>
            <ac:picMk id="3" creationId="{3307AC44-91F7-4FC6-88B7-C1CB3D208772}"/>
          </ac:picMkLst>
        </pc:picChg>
        <pc:picChg chg="add del mod">
          <ac:chgData name="Weckwerth- Home" userId="49f91bf779e64a84" providerId="LiveId" clId="{FFD3C987-4C04-4102-8599-56F9503375A9}" dt="2022-03-17T19:10:18.623" v="3090" actId="478"/>
          <ac:picMkLst>
            <pc:docMk/>
            <pc:sldMk cId="3251895948" sldId="270"/>
            <ac:picMk id="7" creationId="{64E4CC1B-085C-4826-B853-E033E1A4A85B}"/>
          </ac:picMkLst>
        </pc:picChg>
      </pc:sldChg>
      <pc:sldChg chg="new del">
        <pc:chgData name="Weckwerth- Home" userId="49f91bf779e64a84" providerId="LiveId" clId="{FFD3C987-4C04-4102-8599-56F9503375A9}" dt="2022-03-17T16:03:02.364" v="1232" actId="47"/>
        <pc:sldMkLst>
          <pc:docMk/>
          <pc:sldMk cId="549760241" sldId="271"/>
        </pc:sldMkLst>
      </pc:sldChg>
      <pc:sldChg chg="addSp delSp modSp new mod setBg">
        <pc:chgData name="Weckwerth- Home" userId="49f91bf779e64a84" providerId="LiveId" clId="{FFD3C987-4C04-4102-8599-56F9503375A9}" dt="2022-03-17T16:07:43.184" v="1291"/>
        <pc:sldMkLst>
          <pc:docMk/>
          <pc:sldMk cId="2058453078" sldId="271"/>
        </pc:sldMkLst>
        <pc:spChg chg="mod">
          <ac:chgData name="Weckwerth- Home" userId="49f91bf779e64a84" providerId="LiveId" clId="{FFD3C987-4C04-4102-8599-56F9503375A9}" dt="2022-03-17T16:06:17.336" v="1287" actId="1076"/>
          <ac:spMkLst>
            <pc:docMk/>
            <pc:sldMk cId="2058453078" sldId="271"/>
            <ac:spMk id="2" creationId="{05FE8022-B2DB-4434-9049-44131DF10E90}"/>
          </ac:spMkLst>
        </pc:spChg>
        <pc:spChg chg="del">
          <ac:chgData name="Weckwerth- Home" userId="49f91bf779e64a84" providerId="LiveId" clId="{FFD3C987-4C04-4102-8599-56F9503375A9}" dt="2022-03-17T16:03:21.599" v="1244" actId="478"/>
          <ac:spMkLst>
            <pc:docMk/>
            <pc:sldMk cId="2058453078" sldId="271"/>
            <ac:spMk id="3" creationId="{91A4CF3C-D05B-4C85-B04F-BAB415463BFC}"/>
          </ac:spMkLst>
        </pc:spChg>
        <pc:spChg chg="add del mod">
          <ac:chgData name="Weckwerth- Home" userId="49f91bf779e64a84" providerId="LiveId" clId="{FFD3C987-4C04-4102-8599-56F9503375A9}" dt="2022-03-17T16:04:33.141" v="1259" actId="478"/>
          <ac:spMkLst>
            <pc:docMk/>
            <pc:sldMk cId="2058453078" sldId="271"/>
            <ac:spMk id="4" creationId="{3B9DF876-7297-4F5E-9A8F-5F5AD7F4D81A}"/>
          </ac:spMkLst>
        </pc:spChg>
        <pc:spChg chg="add">
          <ac:chgData name="Weckwerth- Home" userId="49f91bf779e64a84" providerId="LiveId" clId="{FFD3C987-4C04-4102-8599-56F9503375A9}" dt="2022-03-17T16:04:05.978" v="1257" actId="26606"/>
          <ac:spMkLst>
            <pc:docMk/>
            <pc:sldMk cId="2058453078" sldId="271"/>
            <ac:spMk id="10" creationId="{9203DE33-2CD4-4CA8-9AF3-37C3B65133B0}"/>
          </ac:spMkLst>
        </pc:spChg>
        <pc:spChg chg="add">
          <ac:chgData name="Weckwerth- Home" userId="49f91bf779e64a84" providerId="LiveId" clId="{FFD3C987-4C04-4102-8599-56F9503375A9}" dt="2022-03-17T16:04:05.978" v="1257" actId="26606"/>
          <ac:spMkLst>
            <pc:docMk/>
            <pc:sldMk cId="2058453078" sldId="271"/>
            <ac:spMk id="12" creationId="{0AF57B88-1D4C-41FA-A761-EC1DD10C35CB}"/>
          </ac:spMkLst>
        </pc:spChg>
        <pc:spChg chg="add">
          <ac:chgData name="Weckwerth- Home" userId="49f91bf779e64a84" providerId="LiveId" clId="{FFD3C987-4C04-4102-8599-56F9503375A9}" dt="2022-03-17T16:04:05.978" v="1257" actId="26606"/>
          <ac:spMkLst>
            <pc:docMk/>
            <pc:sldMk cId="2058453078" sldId="271"/>
            <ac:spMk id="14" creationId="{D2548F45-5164-4ABB-8212-7F293FDED8D4}"/>
          </ac:spMkLst>
        </pc:spChg>
        <pc:spChg chg="add">
          <ac:chgData name="Weckwerth- Home" userId="49f91bf779e64a84" providerId="LiveId" clId="{FFD3C987-4C04-4102-8599-56F9503375A9}" dt="2022-03-17T16:04:05.978" v="1257" actId="26606"/>
          <ac:spMkLst>
            <pc:docMk/>
            <pc:sldMk cId="2058453078" sldId="271"/>
            <ac:spMk id="16" creationId="{5E81CCFB-7BEF-4186-86FB-D09450B4D02D}"/>
          </ac:spMkLst>
        </pc:spChg>
        <pc:picChg chg="add del">
          <ac:chgData name="Weckwerth- Home" userId="49f91bf779e64a84" providerId="LiveId" clId="{FFD3C987-4C04-4102-8599-56F9503375A9}" dt="2022-03-17T16:04:23.415" v="1258" actId="478"/>
          <ac:picMkLst>
            <pc:docMk/>
            <pc:sldMk cId="2058453078" sldId="271"/>
            <ac:picMk id="6" creationId="{1E8FB221-D5EF-3DCB-37EA-67AC55759D54}"/>
          </ac:picMkLst>
        </pc:picChg>
        <pc:picChg chg="add mod">
          <ac:chgData name="Weckwerth- Home" userId="49f91bf779e64a84" providerId="LiveId" clId="{FFD3C987-4C04-4102-8599-56F9503375A9}" dt="2022-03-17T16:07:43.184" v="1291"/>
          <ac:picMkLst>
            <pc:docMk/>
            <pc:sldMk cId="2058453078" sldId="271"/>
            <ac:picMk id="11" creationId="{3E7EB435-B124-43A4-907D-A15A501A2D00}"/>
          </ac:picMkLst>
        </pc:picChg>
      </pc:sldChg>
      <pc:sldChg chg="new del">
        <pc:chgData name="Weckwerth- Home" userId="49f91bf779e64a84" providerId="LiveId" clId="{FFD3C987-4C04-4102-8599-56F9503375A9}" dt="2022-03-17T16:01:10.309" v="1230" actId="47"/>
        <pc:sldMkLst>
          <pc:docMk/>
          <pc:sldMk cId="2757226949" sldId="271"/>
        </pc:sldMkLst>
      </pc:sldChg>
      <pc:sldChg chg="addSp delSp modSp new mod setBg">
        <pc:chgData name="Weckwerth- Home" userId="49f91bf779e64a84" providerId="LiveId" clId="{FFD3C987-4C04-4102-8599-56F9503375A9}" dt="2022-03-17T19:55:16.223" v="3095" actId="20577"/>
        <pc:sldMkLst>
          <pc:docMk/>
          <pc:sldMk cId="716837220" sldId="272"/>
        </pc:sldMkLst>
        <pc:spChg chg="mod">
          <ac:chgData name="Weckwerth- Home" userId="49f91bf779e64a84" providerId="LiveId" clId="{FFD3C987-4C04-4102-8599-56F9503375A9}" dt="2022-03-17T16:14:51.832" v="1315" actId="20577"/>
          <ac:spMkLst>
            <pc:docMk/>
            <pc:sldMk cId="716837220" sldId="272"/>
            <ac:spMk id="2" creationId="{172896F8-7169-454D-BC58-0EB091F8CB7A}"/>
          </ac:spMkLst>
        </pc:spChg>
        <pc:spChg chg="del mod">
          <ac:chgData name="Weckwerth- Home" userId="49f91bf779e64a84" providerId="LiveId" clId="{FFD3C987-4C04-4102-8599-56F9503375A9}" dt="2022-03-17T16:14:58.395" v="1316" actId="478"/>
          <ac:spMkLst>
            <pc:docMk/>
            <pc:sldMk cId="716837220" sldId="272"/>
            <ac:spMk id="3" creationId="{DC08FEB0-C325-479C-AA43-4B463F63611B}"/>
          </ac:spMkLst>
        </pc:spChg>
        <pc:spChg chg="add mod">
          <ac:chgData name="Weckwerth- Home" userId="49f91bf779e64a84" providerId="LiveId" clId="{FFD3C987-4C04-4102-8599-56F9503375A9}" dt="2022-03-17T19:55:16.223" v="3095" actId="20577"/>
          <ac:spMkLst>
            <pc:docMk/>
            <pc:sldMk cId="716837220" sldId="272"/>
            <ac:spMk id="4" creationId="{DFAC1832-669A-4E54-81DF-5DE46AF41A00}"/>
          </ac:spMkLst>
        </pc:spChg>
        <pc:spChg chg="add mod">
          <ac:chgData name="Weckwerth- Home" userId="49f91bf779e64a84" providerId="LiveId" clId="{FFD3C987-4C04-4102-8599-56F9503375A9}" dt="2022-03-17T16:19:32.662" v="1636" actId="113"/>
          <ac:spMkLst>
            <pc:docMk/>
            <pc:sldMk cId="716837220" sldId="272"/>
            <ac:spMk id="5" creationId="{080E8686-6FF5-4D30-BDC8-2B0DDAD267A7}"/>
          </ac:spMkLst>
        </pc:spChg>
        <pc:spChg chg="add">
          <ac:chgData name="Weckwerth- Home" userId="49f91bf779e64a84" providerId="LiveId" clId="{FFD3C987-4C04-4102-8599-56F9503375A9}" dt="2022-03-17T16:14:35.443" v="1293" actId="26606"/>
          <ac:spMkLst>
            <pc:docMk/>
            <pc:sldMk cId="716837220" sldId="272"/>
            <ac:spMk id="8" creationId="{09588DA8-065E-4F6F-8EFD-43104AB2E0CF}"/>
          </ac:spMkLst>
        </pc:spChg>
        <pc:spChg chg="add">
          <ac:chgData name="Weckwerth- Home" userId="49f91bf779e64a84" providerId="LiveId" clId="{FFD3C987-4C04-4102-8599-56F9503375A9}" dt="2022-03-17T16:14:35.443" v="1293" actId="26606"/>
          <ac:spMkLst>
            <pc:docMk/>
            <pc:sldMk cId="716837220" sldId="272"/>
            <ac:spMk id="10" creationId="{C4285719-470E-454C-AF62-8323075F1F5B}"/>
          </ac:spMkLst>
        </pc:spChg>
        <pc:spChg chg="add">
          <ac:chgData name="Weckwerth- Home" userId="49f91bf779e64a84" providerId="LiveId" clId="{FFD3C987-4C04-4102-8599-56F9503375A9}" dt="2022-03-17T16:14:35.443" v="1293" actId="26606"/>
          <ac:spMkLst>
            <pc:docMk/>
            <pc:sldMk cId="716837220" sldId="272"/>
            <ac:spMk id="12" creationId="{CD9FE4EF-C4D8-49A0-B2FF-81D8DB7D8A24}"/>
          </ac:spMkLst>
        </pc:spChg>
        <pc:spChg chg="add">
          <ac:chgData name="Weckwerth- Home" userId="49f91bf779e64a84" providerId="LiveId" clId="{FFD3C987-4C04-4102-8599-56F9503375A9}" dt="2022-03-17T16:14:35.443" v="1293" actId="26606"/>
          <ac:spMkLst>
            <pc:docMk/>
            <pc:sldMk cId="716837220" sldId="272"/>
            <ac:spMk id="14" creationId="{4300840D-0A0B-4512-BACA-B439D5B9C57C}"/>
          </ac:spMkLst>
        </pc:spChg>
        <pc:spChg chg="add">
          <ac:chgData name="Weckwerth- Home" userId="49f91bf779e64a84" providerId="LiveId" clId="{FFD3C987-4C04-4102-8599-56F9503375A9}" dt="2022-03-17T16:14:35.443" v="1293" actId="26606"/>
          <ac:spMkLst>
            <pc:docMk/>
            <pc:sldMk cId="716837220" sldId="272"/>
            <ac:spMk id="16" creationId="{D2B78728-A580-49A7-84F9-6EF6F583ADE0}"/>
          </ac:spMkLst>
        </pc:spChg>
        <pc:spChg chg="add">
          <ac:chgData name="Weckwerth- Home" userId="49f91bf779e64a84" providerId="LiveId" clId="{FFD3C987-4C04-4102-8599-56F9503375A9}" dt="2022-03-17T16:14:35.443" v="1293" actId="26606"/>
          <ac:spMkLst>
            <pc:docMk/>
            <pc:sldMk cId="716837220" sldId="272"/>
            <ac:spMk id="18" creationId="{38FAA1A1-D861-433F-88FA-1E9D6FD31D11}"/>
          </ac:spMkLst>
        </pc:spChg>
        <pc:spChg chg="add">
          <ac:chgData name="Weckwerth- Home" userId="49f91bf779e64a84" providerId="LiveId" clId="{FFD3C987-4C04-4102-8599-56F9503375A9}" dt="2022-03-17T16:14:35.443" v="1293" actId="26606"/>
          <ac:spMkLst>
            <pc:docMk/>
            <pc:sldMk cId="716837220" sldId="272"/>
            <ac:spMk id="20" creationId="{8D71EDA1-87BF-4D5D-AB79-F346FD19278A}"/>
          </ac:spMkLst>
        </pc:spChg>
      </pc:sldChg>
      <pc:sldChg chg="new del">
        <pc:chgData name="Weckwerth- Home" userId="49f91bf779e64a84" providerId="LiveId" clId="{FFD3C987-4C04-4102-8599-56F9503375A9}" dt="2022-03-17T16:01:06.680" v="1229" actId="47"/>
        <pc:sldMkLst>
          <pc:docMk/>
          <pc:sldMk cId="3991725420" sldId="272"/>
        </pc:sldMkLst>
      </pc:sldChg>
      <pc:sldChg chg="delSp add del setBg delDesignElem">
        <pc:chgData name="Weckwerth- Home" userId="49f91bf779e64a84" providerId="LiveId" clId="{FFD3C987-4C04-4102-8599-56F9503375A9}" dt="2022-03-17T16:06:59.572" v="1290" actId="47"/>
        <pc:sldMkLst>
          <pc:docMk/>
          <pc:sldMk cId="4230726311" sldId="272"/>
        </pc:sldMkLst>
        <pc:spChg chg="del">
          <ac:chgData name="Weckwerth- Home" userId="49f91bf779e64a84" providerId="LiveId" clId="{FFD3C987-4C04-4102-8599-56F9503375A9}" dt="2022-03-17T16:06:55.673" v="1289"/>
          <ac:spMkLst>
            <pc:docMk/>
            <pc:sldMk cId="4230726311" sldId="272"/>
            <ac:spMk id="24" creationId="{8D71EDA1-87BF-4D5D-AB79-F346FD19278A}"/>
          </ac:spMkLst>
        </pc:spChg>
        <pc:spChg chg="del">
          <ac:chgData name="Weckwerth- Home" userId="49f91bf779e64a84" providerId="LiveId" clId="{FFD3C987-4C04-4102-8599-56F9503375A9}" dt="2022-03-17T16:06:55.673" v="1289"/>
          <ac:spMkLst>
            <pc:docMk/>
            <pc:sldMk cId="4230726311" sldId="272"/>
            <ac:spMk id="25" creationId="{09588DA8-065E-4F6F-8EFD-43104AB2E0CF}"/>
          </ac:spMkLst>
        </pc:spChg>
        <pc:spChg chg="del">
          <ac:chgData name="Weckwerth- Home" userId="49f91bf779e64a84" providerId="LiveId" clId="{FFD3C987-4C04-4102-8599-56F9503375A9}" dt="2022-03-17T16:06:55.673" v="1289"/>
          <ac:spMkLst>
            <pc:docMk/>
            <pc:sldMk cId="4230726311" sldId="272"/>
            <ac:spMk id="26" creationId="{C4285719-470E-454C-AF62-8323075F1F5B}"/>
          </ac:spMkLst>
        </pc:spChg>
        <pc:spChg chg="del">
          <ac:chgData name="Weckwerth- Home" userId="49f91bf779e64a84" providerId="LiveId" clId="{FFD3C987-4C04-4102-8599-56F9503375A9}" dt="2022-03-17T16:06:55.673" v="1289"/>
          <ac:spMkLst>
            <pc:docMk/>
            <pc:sldMk cId="4230726311" sldId="272"/>
            <ac:spMk id="27" creationId="{CD9FE4EF-C4D8-49A0-B2FF-81D8DB7D8A24}"/>
          </ac:spMkLst>
        </pc:spChg>
        <pc:spChg chg="del">
          <ac:chgData name="Weckwerth- Home" userId="49f91bf779e64a84" providerId="LiveId" clId="{FFD3C987-4C04-4102-8599-56F9503375A9}" dt="2022-03-17T16:06:55.673" v="1289"/>
          <ac:spMkLst>
            <pc:docMk/>
            <pc:sldMk cId="4230726311" sldId="272"/>
            <ac:spMk id="28" creationId="{4300840D-0A0B-4512-BACA-B439D5B9C57C}"/>
          </ac:spMkLst>
        </pc:spChg>
        <pc:spChg chg="del">
          <ac:chgData name="Weckwerth- Home" userId="49f91bf779e64a84" providerId="LiveId" clId="{FFD3C987-4C04-4102-8599-56F9503375A9}" dt="2022-03-17T16:06:55.673" v="1289"/>
          <ac:spMkLst>
            <pc:docMk/>
            <pc:sldMk cId="4230726311" sldId="272"/>
            <ac:spMk id="29" creationId="{D2B78728-A580-49A7-84F9-6EF6F583ADE0}"/>
          </ac:spMkLst>
        </pc:spChg>
        <pc:spChg chg="del">
          <ac:chgData name="Weckwerth- Home" userId="49f91bf779e64a84" providerId="LiveId" clId="{FFD3C987-4C04-4102-8599-56F9503375A9}" dt="2022-03-17T16:06:55.673" v="1289"/>
          <ac:spMkLst>
            <pc:docMk/>
            <pc:sldMk cId="4230726311" sldId="272"/>
            <ac:spMk id="30" creationId="{38FAA1A1-D861-433F-88FA-1E9D6FD31D11}"/>
          </ac:spMkLst>
        </pc:spChg>
      </pc:sldChg>
      <pc:sldChg chg="addSp delSp modSp new mod setBg">
        <pc:chgData name="Weckwerth- Home" userId="49f91bf779e64a84" providerId="LiveId" clId="{FFD3C987-4C04-4102-8599-56F9503375A9}" dt="2022-03-17T20:00:27.811" v="3102" actId="20577"/>
        <pc:sldMkLst>
          <pc:docMk/>
          <pc:sldMk cId="2540334003" sldId="273"/>
        </pc:sldMkLst>
        <pc:spChg chg="del">
          <ac:chgData name="Weckwerth- Home" userId="49f91bf779e64a84" providerId="LiveId" clId="{FFD3C987-4C04-4102-8599-56F9503375A9}" dt="2022-03-17T17:26:57.910" v="2709" actId="478"/>
          <ac:spMkLst>
            <pc:docMk/>
            <pc:sldMk cId="2540334003" sldId="273"/>
            <ac:spMk id="2" creationId="{BBB946D2-C305-4D8E-B37B-B07002EE1DF3}"/>
          </ac:spMkLst>
        </pc:spChg>
        <pc:spChg chg="del">
          <ac:chgData name="Weckwerth- Home" userId="49f91bf779e64a84" providerId="LiveId" clId="{FFD3C987-4C04-4102-8599-56F9503375A9}" dt="2022-03-17T17:26:59.077" v="2710" actId="478"/>
          <ac:spMkLst>
            <pc:docMk/>
            <pc:sldMk cId="2540334003" sldId="273"/>
            <ac:spMk id="3" creationId="{87B7A0E3-CF15-49B1-A38D-70ED1658709D}"/>
          </ac:spMkLst>
        </pc:spChg>
        <pc:spChg chg="add mod ord">
          <ac:chgData name="Weckwerth- Home" userId="49f91bf779e64a84" providerId="LiveId" clId="{FFD3C987-4C04-4102-8599-56F9503375A9}" dt="2022-03-17T20:00:27.811" v="3102" actId="20577"/>
          <ac:spMkLst>
            <pc:docMk/>
            <pc:sldMk cId="2540334003" sldId="273"/>
            <ac:spMk id="4" creationId="{AC806B0D-473D-4669-8549-B9119655E8D3}"/>
          </ac:spMkLst>
        </pc:spChg>
        <pc:spChg chg="add mod">
          <ac:chgData name="Weckwerth- Home" userId="49f91bf779e64a84" providerId="LiveId" clId="{FFD3C987-4C04-4102-8599-56F9503375A9}" dt="2022-03-17T17:41:42.551" v="2781" actId="114"/>
          <ac:spMkLst>
            <pc:docMk/>
            <pc:sldMk cId="2540334003" sldId="273"/>
            <ac:spMk id="5" creationId="{F222E5BC-34C7-4BF4-B0AD-555FA22CAD84}"/>
          </ac:spMkLst>
        </pc:spChg>
        <pc:spChg chg="add mod">
          <ac:chgData name="Weckwerth- Home" userId="49f91bf779e64a84" providerId="LiveId" clId="{FFD3C987-4C04-4102-8599-56F9503375A9}" dt="2022-03-17T17:44:03.144" v="2806" actId="20577"/>
          <ac:spMkLst>
            <pc:docMk/>
            <pc:sldMk cId="2540334003" sldId="273"/>
            <ac:spMk id="6" creationId="{81AC9518-9A0E-4B92-924C-B6A9FBDB6E2A}"/>
          </ac:spMkLst>
        </pc:spChg>
        <pc:spChg chg="add del">
          <ac:chgData name="Weckwerth- Home" userId="49f91bf779e64a84" providerId="LiveId" clId="{FFD3C987-4C04-4102-8599-56F9503375A9}" dt="2022-03-17T17:40:56.558" v="2778" actId="26606"/>
          <ac:spMkLst>
            <pc:docMk/>
            <pc:sldMk cId="2540334003" sldId="273"/>
            <ac:spMk id="11" creationId="{A8384FB5-9ADC-4DDC-881B-597D56F5B15D}"/>
          </ac:spMkLst>
        </pc:spChg>
        <pc:spChg chg="add del">
          <ac:chgData name="Weckwerth- Home" userId="49f91bf779e64a84" providerId="LiveId" clId="{FFD3C987-4C04-4102-8599-56F9503375A9}" dt="2022-03-17T17:40:56.558" v="2778" actId="26606"/>
          <ac:spMkLst>
            <pc:docMk/>
            <pc:sldMk cId="2540334003" sldId="273"/>
            <ac:spMk id="13" creationId="{91E5A9A7-95C6-4F4F-B00E-C82E07FE62EF}"/>
          </ac:spMkLst>
        </pc:spChg>
        <pc:spChg chg="add del">
          <ac:chgData name="Weckwerth- Home" userId="49f91bf779e64a84" providerId="LiveId" clId="{FFD3C987-4C04-4102-8599-56F9503375A9}" dt="2022-03-17T17:40:56.558" v="2778" actId="26606"/>
          <ac:spMkLst>
            <pc:docMk/>
            <pc:sldMk cId="2540334003" sldId="273"/>
            <ac:spMk id="15" creationId="{D07DD2DE-F619-49DD-B5E7-03A290FF4ED1}"/>
          </ac:spMkLst>
        </pc:spChg>
        <pc:spChg chg="add del">
          <ac:chgData name="Weckwerth- Home" userId="49f91bf779e64a84" providerId="LiveId" clId="{FFD3C987-4C04-4102-8599-56F9503375A9}" dt="2022-03-17T17:40:56.558" v="2778" actId="26606"/>
          <ac:spMkLst>
            <pc:docMk/>
            <pc:sldMk cId="2540334003" sldId="273"/>
            <ac:spMk id="17" creationId="{85149191-5F60-4A28-AAFF-039F96B0F3EC}"/>
          </ac:spMkLst>
        </pc:spChg>
        <pc:spChg chg="add del">
          <ac:chgData name="Weckwerth- Home" userId="49f91bf779e64a84" providerId="LiveId" clId="{FFD3C987-4C04-4102-8599-56F9503375A9}" dt="2022-03-17T17:40:56.558" v="2778" actId="26606"/>
          <ac:spMkLst>
            <pc:docMk/>
            <pc:sldMk cId="2540334003" sldId="273"/>
            <ac:spMk id="19" creationId="{F8260ED5-17F7-4158-B241-D51DD4CF1B7E}"/>
          </ac:spMkLst>
        </pc:spChg>
      </pc:sldChg>
      <pc:sldChg chg="addSp delSp modSp new mod setBg">
        <pc:chgData name="Weckwerth- Home" userId="49f91bf779e64a84" providerId="LiveId" clId="{FFD3C987-4C04-4102-8599-56F9503375A9}" dt="2022-03-17T17:57:11.774" v="2941" actId="1076"/>
        <pc:sldMkLst>
          <pc:docMk/>
          <pc:sldMk cId="2479463896" sldId="274"/>
        </pc:sldMkLst>
        <pc:spChg chg="mod">
          <ac:chgData name="Weckwerth- Home" userId="49f91bf779e64a84" providerId="LiveId" clId="{FFD3C987-4C04-4102-8599-56F9503375A9}" dt="2022-03-17T16:45:22.956" v="1668" actId="20577"/>
          <ac:spMkLst>
            <pc:docMk/>
            <pc:sldMk cId="2479463896" sldId="274"/>
            <ac:spMk id="2" creationId="{8E733A48-63E3-4ECA-AEF3-5DDB64F2DDF1}"/>
          </ac:spMkLst>
        </pc:spChg>
        <pc:spChg chg="del mod">
          <ac:chgData name="Weckwerth- Home" userId="49f91bf779e64a84" providerId="LiveId" clId="{FFD3C987-4C04-4102-8599-56F9503375A9}" dt="2022-03-17T16:46:00.507" v="1670" actId="478"/>
          <ac:spMkLst>
            <pc:docMk/>
            <pc:sldMk cId="2479463896" sldId="274"/>
            <ac:spMk id="3" creationId="{941ED777-32EE-4677-899B-C16CFCB4E1DC}"/>
          </ac:spMkLst>
        </pc:spChg>
        <pc:spChg chg="add del mod">
          <ac:chgData name="Weckwerth- Home" userId="49f91bf779e64a84" providerId="LiveId" clId="{FFD3C987-4C04-4102-8599-56F9503375A9}" dt="2022-03-17T17:15:47.519" v="2681" actId="478"/>
          <ac:spMkLst>
            <pc:docMk/>
            <pc:sldMk cId="2479463896" sldId="274"/>
            <ac:spMk id="4" creationId="{DBBEBD61-1044-4168-8070-896E43C4B68C}"/>
          </ac:spMkLst>
        </pc:spChg>
        <pc:spChg chg="add mod">
          <ac:chgData name="Weckwerth- Home" userId="49f91bf779e64a84" providerId="LiveId" clId="{FFD3C987-4C04-4102-8599-56F9503375A9}" dt="2022-03-17T17:57:11.774" v="2941" actId="1076"/>
          <ac:spMkLst>
            <pc:docMk/>
            <pc:sldMk cId="2479463896" sldId="274"/>
            <ac:spMk id="5" creationId="{4C7FE981-2B32-4E0C-94A1-7E8BD64846B2}"/>
          </ac:spMkLst>
        </pc:spChg>
        <pc:spChg chg="add">
          <ac:chgData name="Weckwerth- Home" userId="49f91bf779e64a84" providerId="LiveId" clId="{FFD3C987-4C04-4102-8599-56F9503375A9}" dt="2022-03-17T16:44:50.845" v="1653" actId="26606"/>
          <ac:spMkLst>
            <pc:docMk/>
            <pc:sldMk cId="2479463896" sldId="274"/>
            <ac:spMk id="8" creationId="{09588DA8-065E-4F6F-8EFD-43104AB2E0CF}"/>
          </ac:spMkLst>
        </pc:spChg>
        <pc:spChg chg="add">
          <ac:chgData name="Weckwerth- Home" userId="49f91bf779e64a84" providerId="LiveId" clId="{FFD3C987-4C04-4102-8599-56F9503375A9}" dt="2022-03-17T16:44:50.845" v="1653" actId="26606"/>
          <ac:spMkLst>
            <pc:docMk/>
            <pc:sldMk cId="2479463896" sldId="274"/>
            <ac:spMk id="10" creationId="{C4285719-470E-454C-AF62-8323075F1F5B}"/>
          </ac:spMkLst>
        </pc:spChg>
        <pc:spChg chg="add">
          <ac:chgData name="Weckwerth- Home" userId="49f91bf779e64a84" providerId="LiveId" clId="{FFD3C987-4C04-4102-8599-56F9503375A9}" dt="2022-03-17T16:44:50.845" v="1653" actId="26606"/>
          <ac:spMkLst>
            <pc:docMk/>
            <pc:sldMk cId="2479463896" sldId="274"/>
            <ac:spMk id="12" creationId="{CD9FE4EF-C4D8-49A0-B2FF-81D8DB7D8A24}"/>
          </ac:spMkLst>
        </pc:spChg>
        <pc:spChg chg="add">
          <ac:chgData name="Weckwerth- Home" userId="49f91bf779e64a84" providerId="LiveId" clId="{FFD3C987-4C04-4102-8599-56F9503375A9}" dt="2022-03-17T16:44:50.845" v="1653" actId="26606"/>
          <ac:spMkLst>
            <pc:docMk/>
            <pc:sldMk cId="2479463896" sldId="274"/>
            <ac:spMk id="14" creationId="{4300840D-0A0B-4512-BACA-B439D5B9C57C}"/>
          </ac:spMkLst>
        </pc:spChg>
        <pc:spChg chg="add">
          <ac:chgData name="Weckwerth- Home" userId="49f91bf779e64a84" providerId="LiveId" clId="{FFD3C987-4C04-4102-8599-56F9503375A9}" dt="2022-03-17T16:44:50.845" v="1653" actId="26606"/>
          <ac:spMkLst>
            <pc:docMk/>
            <pc:sldMk cId="2479463896" sldId="274"/>
            <ac:spMk id="16" creationId="{D2B78728-A580-49A7-84F9-6EF6F583ADE0}"/>
          </ac:spMkLst>
        </pc:spChg>
        <pc:spChg chg="add">
          <ac:chgData name="Weckwerth- Home" userId="49f91bf779e64a84" providerId="LiveId" clId="{FFD3C987-4C04-4102-8599-56F9503375A9}" dt="2022-03-17T16:44:50.845" v="1653" actId="26606"/>
          <ac:spMkLst>
            <pc:docMk/>
            <pc:sldMk cId="2479463896" sldId="274"/>
            <ac:spMk id="18" creationId="{38FAA1A1-D861-433F-88FA-1E9D6FD31D11}"/>
          </ac:spMkLst>
        </pc:spChg>
        <pc:spChg chg="add">
          <ac:chgData name="Weckwerth- Home" userId="49f91bf779e64a84" providerId="LiveId" clId="{FFD3C987-4C04-4102-8599-56F9503375A9}" dt="2022-03-17T16:44:50.845" v="1653" actId="26606"/>
          <ac:spMkLst>
            <pc:docMk/>
            <pc:sldMk cId="2479463896" sldId="274"/>
            <ac:spMk id="20" creationId="{8D71EDA1-87BF-4D5D-AB79-F346FD19278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5854B-6651-470C-B858-1398F6C3AF12}" type="datetimeFigureOut">
              <a:rPr lang="en-US" smtClean="0"/>
              <a:t>3/17/2022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0D8B0-3E79-4ABA-A466-214479434B70}" type="slidenum">
              <a:rPr lang="en-US" smtClean="0"/>
              <a:t>‹#›</a:t>
            </a:fld>
            <a:endParaRPr lang="en-US"/>
          </a:p>
        </p:txBody>
      </p:sp>
    </p:spTree>
    <p:extLst>
      <p:ext uri="{BB962C8B-B14F-4D97-AF65-F5344CB8AC3E}">
        <p14:creationId xmlns:p14="http://schemas.microsoft.com/office/powerpoint/2010/main" val="151072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Clarity about your congregation’s why is critical for leadership through transitions. Times of significant change and transition are accompanied by significant instability. And your congregation’s why might be the only source of stability that a congregation can rely on as you work through transitions. I am going to walk through this transition model as a framework for leadership and it is important that in every step of the way , leaders connect the transition to your why/mission/holy purpose.</a:t>
            </a:r>
          </a:p>
        </p:txBody>
      </p:sp>
      <p:sp>
        <p:nvSpPr>
          <p:cNvPr id="4" name="Slide Number Placeholder 3"/>
          <p:cNvSpPr>
            <a:spLocks noGrp="1"/>
          </p:cNvSpPr>
          <p:nvPr>
            <p:ph type="sldNum" sz="quarter" idx="5"/>
          </p:nvPr>
        </p:nvSpPr>
        <p:spPr/>
        <p:txBody>
          <a:bodyPr/>
          <a:lstStyle/>
          <a:p>
            <a:fld id="{72E0D8B0-3E79-4ABA-A466-214479434B70}" type="slidenum">
              <a:rPr lang="en-US" smtClean="0"/>
              <a:t>6</a:t>
            </a:fld>
            <a:endParaRPr lang="en-US"/>
          </a:p>
        </p:txBody>
      </p:sp>
    </p:spTree>
    <p:extLst>
      <p:ext uri="{BB962C8B-B14F-4D97-AF65-F5344CB8AC3E}">
        <p14:creationId xmlns:p14="http://schemas.microsoft.com/office/powerpoint/2010/main" val="2869551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E0D8B0-3E79-4ABA-A466-214479434B70}" type="slidenum">
              <a:rPr lang="en-US" smtClean="0"/>
              <a:t>11</a:t>
            </a:fld>
            <a:endParaRPr lang="en-US"/>
          </a:p>
        </p:txBody>
      </p:sp>
    </p:spTree>
    <p:extLst>
      <p:ext uri="{BB962C8B-B14F-4D97-AF65-F5344CB8AC3E}">
        <p14:creationId xmlns:p14="http://schemas.microsoft.com/office/powerpoint/2010/main" val="239538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can’t schedule new beginnings</a:t>
            </a:r>
          </a:p>
        </p:txBody>
      </p:sp>
      <p:sp>
        <p:nvSpPr>
          <p:cNvPr id="4" name="Slide Number Placeholder 3"/>
          <p:cNvSpPr>
            <a:spLocks noGrp="1"/>
          </p:cNvSpPr>
          <p:nvPr>
            <p:ph type="sldNum" sz="quarter" idx="5"/>
          </p:nvPr>
        </p:nvSpPr>
        <p:spPr/>
        <p:txBody>
          <a:bodyPr/>
          <a:lstStyle/>
          <a:p>
            <a:fld id="{72E0D8B0-3E79-4ABA-A466-214479434B70}" type="slidenum">
              <a:rPr lang="en-US" smtClean="0"/>
              <a:t>12</a:t>
            </a:fld>
            <a:endParaRPr lang="en-US"/>
          </a:p>
        </p:txBody>
      </p:sp>
    </p:spTree>
    <p:extLst>
      <p:ext uri="{BB962C8B-B14F-4D97-AF65-F5344CB8AC3E}">
        <p14:creationId xmlns:p14="http://schemas.microsoft.com/office/powerpoint/2010/main" val="931402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You’ll know you’re getting there when you start to see people adopting the new identity and sense of purpose</a:t>
            </a:r>
          </a:p>
        </p:txBody>
      </p:sp>
      <p:sp>
        <p:nvSpPr>
          <p:cNvPr id="4" name="Slide Number Placeholder 3"/>
          <p:cNvSpPr>
            <a:spLocks noGrp="1"/>
          </p:cNvSpPr>
          <p:nvPr>
            <p:ph type="sldNum" sz="quarter" idx="5"/>
          </p:nvPr>
        </p:nvSpPr>
        <p:spPr/>
        <p:txBody>
          <a:bodyPr/>
          <a:lstStyle/>
          <a:p>
            <a:fld id="{72E0D8B0-3E79-4ABA-A466-214479434B70}" type="slidenum">
              <a:rPr lang="en-US" smtClean="0"/>
              <a:t>13</a:t>
            </a:fld>
            <a:endParaRPr lang="en-US"/>
          </a:p>
        </p:txBody>
      </p:sp>
    </p:spTree>
    <p:extLst>
      <p:ext uri="{BB962C8B-B14F-4D97-AF65-F5344CB8AC3E}">
        <p14:creationId xmlns:p14="http://schemas.microsoft.com/office/powerpoint/2010/main" val="3972574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261D-B283-420E-8555-26F20E9CA9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2B09D1-0F27-43CB-99B6-95B4D756B4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A92D8D-DB16-4F1A-9A81-6184DAB17F26}"/>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5" name="Footer Placeholder 4">
            <a:extLst>
              <a:ext uri="{FF2B5EF4-FFF2-40B4-BE49-F238E27FC236}">
                <a16:creationId xmlns:a16="http://schemas.microsoft.com/office/drawing/2014/main" id="{AC3305A4-5D26-4A87-9CB4-61DB3375FE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15518-1FB1-4AF8-8A5D-8F18C55DFD6C}"/>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362779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51A6D-30AA-4A41-A9C6-E3306647E7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6FF45F-51AC-483B-B573-F47FE5E5FE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65E40-A9EB-47BF-B7C4-9B90CC0AF9D6}"/>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5" name="Footer Placeholder 4">
            <a:extLst>
              <a:ext uri="{FF2B5EF4-FFF2-40B4-BE49-F238E27FC236}">
                <a16:creationId xmlns:a16="http://schemas.microsoft.com/office/drawing/2014/main" id="{456CA30B-B4DC-4277-81BD-A1A631262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F96371-58A4-4D25-BBA2-E045DB53D6BA}"/>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322206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7F24C9-E45E-4BA7-A056-094F2992DF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638D0E-FEDE-4719-9B65-0DFC2E2E66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17B6D-5A08-420E-B0BB-9C8B6160B43C}"/>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5" name="Footer Placeholder 4">
            <a:extLst>
              <a:ext uri="{FF2B5EF4-FFF2-40B4-BE49-F238E27FC236}">
                <a16:creationId xmlns:a16="http://schemas.microsoft.com/office/drawing/2014/main" id="{3A4C4CAB-8FB8-41C6-8F62-774BCFE6BE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F3F28E-BB6A-4605-AF02-06981B437FE6}"/>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323526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2C8BA-F1C8-4223-B69E-6ABB304BC8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D44214-192A-430F-9CC4-083D82B86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7EDC81-8BD6-4995-9E42-A3A44DB5BC26}"/>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5" name="Footer Placeholder 4">
            <a:extLst>
              <a:ext uri="{FF2B5EF4-FFF2-40B4-BE49-F238E27FC236}">
                <a16:creationId xmlns:a16="http://schemas.microsoft.com/office/drawing/2014/main" id="{8C3F3C1E-916C-4ED6-8659-0C911E3EB7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3B40A-AED1-41EE-9142-E047CAC6ADD8}"/>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318316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5B14-A60B-41A9-9D86-CD0F32FAE8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129D25-5503-4BD8-A052-180078C231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A6B104-CDC2-4F1E-9685-E70E7894BA70}"/>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5" name="Footer Placeholder 4">
            <a:extLst>
              <a:ext uri="{FF2B5EF4-FFF2-40B4-BE49-F238E27FC236}">
                <a16:creationId xmlns:a16="http://schemas.microsoft.com/office/drawing/2014/main" id="{52700F11-9612-426B-A9E2-D5B12CC94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309C1-D783-4D4C-8DCD-BFD6EF19ABD5}"/>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383770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D35E-D829-48F9-9CC3-AE5518E572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C987EA-0097-46F5-8B3D-28B973E8BF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E1E8E2-9A63-4385-A095-ED72220802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28A7F9-4209-478C-859A-BB605B16150D}"/>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6" name="Footer Placeholder 5">
            <a:extLst>
              <a:ext uri="{FF2B5EF4-FFF2-40B4-BE49-F238E27FC236}">
                <a16:creationId xmlns:a16="http://schemas.microsoft.com/office/drawing/2014/main" id="{F66455E3-2B5F-435C-ADD5-0AD551D5F8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D637D7-F717-42DB-BBA1-A3FF2CB88D86}"/>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232296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6A35F-A071-4A98-B154-2D8E3963CE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4C68B5-876D-4CD8-9250-CD5C4B1ABB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86BEDF-D6F0-4015-9888-C035EB475D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9EF3BB-D822-43E7-A010-6943D9B4A3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F819B3-1DCD-489F-B9CF-95DDA7A50D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31F836-9FF6-4119-833E-743296EFD746}"/>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8" name="Footer Placeholder 7">
            <a:extLst>
              <a:ext uri="{FF2B5EF4-FFF2-40B4-BE49-F238E27FC236}">
                <a16:creationId xmlns:a16="http://schemas.microsoft.com/office/drawing/2014/main" id="{02E81FEC-D109-4DEA-B7E1-BEFAC8DA8A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8D407E-4BEA-4543-A7EF-FD75EC54AC9D}"/>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30273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2F6C7-586C-4ECE-8417-4817BA954B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2BDB2A-A5A1-4D01-836B-35CD4AA07FDC}"/>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4" name="Footer Placeholder 3">
            <a:extLst>
              <a:ext uri="{FF2B5EF4-FFF2-40B4-BE49-F238E27FC236}">
                <a16:creationId xmlns:a16="http://schemas.microsoft.com/office/drawing/2014/main" id="{8FFB9BFB-5658-4A8C-AAA7-2D73B19DEC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227E66-C52D-4796-82F9-5E07EA379DC6}"/>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3137894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5719E5-3540-4C99-B314-88BC1F6FC2CE}"/>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3" name="Footer Placeholder 2">
            <a:extLst>
              <a:ext uri="{FF2B5EF4-FFF2-40B4-BE49-F238E27FC236}">
                <a16:creationId xmlns:a16="http://schemas.microsoft.com/office/drawing/2014/main" id="{383F6832-EF4A-4779-85D7-7C424C07F6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CFAB3F-0318-4AB2-B494-D5C9F861D689}"/>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1019654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7AF3D-92E9-4F31-BD66-28B7AE478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276513-61AF-4DB2-8AA3-CA8B8683B4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29C941-AA55-4BCD-A9E2-19380D4BD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2FC2FD-5390-432C-94F2-A45ADDF45A74}"/>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6" name="Footer Placeholder 5">
            <a:extLst>
              <a:ext uri="{FF2B5EF4-FFF2-40B4-BE49-F238E27FC236}">
                <a16:creationId xmlns:a16="http://schemas.microsoft.com/office/drawing/2014/main" id="{9827BEBD-53C0-44D2-8218-05E080DAB5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C93FF9-F73F-4EB4-BD5D-41111D5168E5}"/>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277306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5A4D1-0693-4D7E-881B-BF804223EA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D8385E-09C2-4F15-AEC2-245B7EEE7B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84D022-BCD4-4B73-9AFE-F6243931C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B1B854-D961-4157-A0A5-68EF9854C337}"/>
              </a:ext>
            </a:extLst>
          </p:cNvPr>
          <p:cNvSpPr>
            <a:spLocks noGrp="1"/>
          </p:cNvSpPr>
          <p:nvPr>
            <p:ph type="dt" sz="half" idx="10"/>
          </p:nvPr>
        </p:nvSpPr>
        <p:spPr/>
        <p:txBody>
          <a:bodyPr/>
          <a:lstStyle/>
          <a:p>
            <a:fld id="{9CB39497-DD63-462B-B7B1-FA0E7026714A}" type="datetimeFigureOut">
              <a:rPr lang="en-US" smtClean="0"/>
              <a:t>3/17/2022</a:t>
            </a:fld>
            <a:endParaRPr lang="en-US"/>
          </a:p>
        </p:txBody>
      </p:sp>
      <p:sp>
        <p:nvSpPr>
          <p:cNvPr id="6" name="Footer Placeholder 5">
            <a:extLst>
              <a:ext uri="{FF2B5EF4-FFF2-40B4-BE49-F238E27FC236}">
                <a16:creationId xmlns:a16="http://schemas.microsoft.com/office/drawing/2014/main" id="{6867FFC5-731D-4D01-ACEC-B8C29D630A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F85F69-A112-4D5E-BB50-646A04D8591A}"/>
              </a:ext>
            </a:extLst>
          </p:cNvPr>
          <p:cNvSpPr>
            <a:spLocks noGrp="1"/>
          </p:cNvSpPr>
          <p:nvPr>
            <p:ph type="sldNum" sz="quarter" idx="12"/>
          </p:nvPr>
        </p:nvSpPr>
        <p:spPr/>
        <p:txBody>
          <a:bodyPr/>
          <a:lstStyle/>
          <a:p>
            <a:fld id="{66CBB41D-4C83-4E22-830E-B884D43DAF60}" type="slidenum">
              <a:rPr lang="en-US" smtClean="0"/>
              <a:t>‹#›</a:t>
            </a:fld>
            <a:endParaRPr lang="en-US"/>
          </a:p>
        </p:txBody>
      </p:sp>
    </p:spTree>
    <p:extLst>
      <p:ext uri="{BB962C8B-B14F-4D97-AF65-F5344CB8AC3E}">
        <p14:creationId xmlns:p14="http://schemas.microsoft.com/office/powerpoint/2010/main" val="105938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1ED69-0189-4CB3-B1AC-555A8C3B9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755E0F-00B1-4FE7-AB26-744024C24B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3DA900-14C0-4659-A966-7CD455D70A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39497-DD63-462B-B7B1-FA0E7026714A}" type="datetimeFigureOut">
              <a:rPr lang="en-US" smtClean="0"/>
              <a:t>3/17/2022</a:t>
            </a:fld>
            <a:endParaRPr lang="en-US"/>
          </a:p>
        </p:txBody>
      </p:sp>
      <p:sp>
        <p:nvSpPr>
          <p:cNvPr id="5" name="Footer Placeholder 4">
            <a:extLst>
              <a:ext uri="{FF2B5EF4-FFF2-40B4-BE49-F238E27FC236}">
                <a16:creationId xmlns:a16="http://schemas.microsoft.com/office/drawing/2014/main" id="{3DE1397D-C908-4F0A-803F-786D8517E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8EFEB1-D6AB-493B-A2CE-73D95563C9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BB41D-4C83-4E22-830E-B884D43DAF60}" type="slidenum">
              <a:rPr lang="en-US" smtClean="0"/>
              <a:t>‹#›</a:t>
            </a:fld>
            <a:endParaRPr lang="en-US"/>
          </a:p>
        </p:txBody>
      </p:sp>
    </p:spTree>
    <p:extLst>
      <p:ext uri="{BB962C8B-B14F-4D97-AF65-F5344CB8AC3E}">
        <p14:creationId xmlns:p14="http://schemas.microsoft.com/office/powerpoint/2010/main" val="23656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kairosandassociates.com/" TargetMode="External"/><Relationship Id="rId2" Type="http://schemas.openxmlformats.org/officeDocument/2006/relationships/hyperlink" Target="http://www.thejoshua-group.com/" TargetMode="External"/><Relationship Id="rId1" Type="http://schemas.openxmlformats.org/officeDocument/2006/relationships/slideLayout" Target="../slideLayouts/slideLayout2.xml"/><Relationship Id="rId5" Type="http://schemas.openxmlformats.org/officeDocument/2006/relationships/hyperlink" Target="mailto:Kristin@thejoshua-group.com" TargetMode="External"/><Relationship Id="rId4" Type="http://schemas.openxmlformats.org/officeDocument/2006/relationships/hyperlink" Target="mailto:jim@thejoshua-group.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C3775AF-B8F1-48CB-A25B-550415838770}"/>
              </a:ext>
            </a:extLst>
          </p:cNvPr>
          <p:cNvSpPr>
            <a:spLocks noGrp="1"/>
          </p:cNvSpPr>
          <p:nvPr>
            <p:ph type="ctrTitle"/>
          </p:nvPr>
        </p:nvSpPr>
        <p:spPr>
          <a:xfrm>
            <a:off x="1314824" y="735106"/>
            <a:ext cx="10053763" cy="2928470"/>
          </a:xfrm>
        </p:spPr>
        <p:txBody>
          <a:bodyPr anchor="b">
            <a:normAutofit/>
          </a:bodyPr>
          <a:lstStyle/>
          <a:p>
            <a:pPr marL="0" marR="0" lvl="0" indent="0" algn="l" defTabSz="914400" rtl="0" eaLnBrk="1" fontAlgn="auto" latinLnBrk="0" hangingPunct="1">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Times New Roman" panose="02020603050405020304" pitchFamily="18" charset="0"/>
              </a:rPr>
              <a:t>ELCA Minneapolis Area Synod Tool Kit</a:t>
            </a:r>
            <a:br>
              <a:rPr kumimoji="0" lang="en-US" sz="3700" b="0" i="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Times New Roman" panose="02020603050405020304" pitchFamily="18" charset="0"/>
              </a:rPr>
            </a:br>
            <a:br>
              <a:rPr kumimoji="0" lang="en-US" sz="3700" b="0" i="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Times New Roman" panose="02020603050405020304" pitchFamily="18" charset="0"/>
              </a:rPr>
            </a:br>
            <a:r>
              <a:rPr lang="en-US" sz="3700" b="1" dirty="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Leadership Through Loss and the Promise of Change</a:t>
            </a:r>
            <a:br>
              <a:rPr lang="en-US" sz="3700" b="1" dirty="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en-US" sz="37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br>
            <a:endParaRPr lang="en-US" sz="3700" dirty="0">
              <a:solidFill>
                <a:srgbClr val="FFFFFF"/>
              </a:solidFill>
            </a:endParaRPr>
          </a:p>
        </p:txBody>
      </p:sp>
      <p:sp>
        <p:nvSpPr>
          <p:cNvPr id="3" name="Subtitle 2">
            <a:extLst>
              <a:ext uri="{FF2B5EF4-FFF2-40B4-BE49-F238E27FC236}">
                <a16:creationId xmlns:a16="http://schemas.microsoft.com/office/drawing/2014/main" id="{E22A8368-A9A3-46BD-A1C3-307161CA90C8}"/>
              </a:ext>
            </a:extLst>
          </p:cNvPr>
          <p:cNvSpPr>
            <a:spLocks noGrp="1"/>
          </p:cNvSpPr>
          <p:nvPr>
            <p:ph type="subTitle" idx="1"/>
          </p:nvPr>
        </p:nvSpPr>
        <p:spPr>
          <a:xfrm>
            <a:off x="1350682" y="4870824"/>
            <a:ext cx="10005951" cy="1458258"/>
          </a:xfrm>
        </p:spPr>
        <p:txBody>
          <a:bodyPr anchor="ctr">
            <a:normAutofit/>
          </a:bodyPr>
          <a:lstStyle/>
          <a:p>
            <a:pPr algn="l"/>
            <a:r>
              <a:rPr kumimoji="0" lang="en-US" b="0" i="0" u="none" strike="noStrike" kern="1200" cap="none" spc="0" normalizeH="0" baseline="0" noProof="0" dirty="0">
                <a:ln>
                  <a:noFill/>
                </a:ln>
                <a:effectLst/>
                <a:uLnTx/>
                <a:uFillTx/>
                <a:latin typeface="Calibri" panose="020F0502020204030204" pitchFamily="34" charset="0"/>
                <a:ea typeface="Times New Roman" panose="02020603050405020304" pitchFamily="18" charset="0"/>
                <a:cs typeface="Times New Roman" panose="02020603050405020304" pitchFamily="18" charset="0"/>
              </a:rPr>
              <a:t>Rev. Jim Weckwerth and Kristin Wiersma, </a:t>
            </a:r>
          </a:p>
          <a:p>
            <a:pPr algn="l"/>
            <a:r>
              <a:rPr kumimoji="0" lang="en-US" b="0" i="0" u="none" strike="noStrike" kern="1200" cap="none" spc="0" normalizeH="0" baseline="0" noProof="0" dirty="0">
                <a:ln>
                  <a:noFill/>
                </a:ln>
                <a:effectLst/>
                <a:uLnTx/>
                <a:uFillTx/>
                <a:latin typeface="Calibri" panose="020F0502020204030204" pitchFamily="34" charset="0"/>
                <a:ea typeface="Times New Roman" panose="02020603050405020304" pitchFamily="18" charset="0"/>
                <a:cs typeface="Times New Roman" panose="02020603050405020304" pitchFamily="18" charset="0"/>
              </a:rPr>
              <a:t>The Joshua Group Consultants</a:t>
            </a:r>
            <a:endParaRPr lang="en-US" dirty="0"/>
          </a:p>
        </p:txBody>
      </p:sp>
    </p:spTree>
    <p:extLst>
      <p:ext uri="{BB962C8B-B14F-4D97-AF65-F5344CB8AC3E}">
        <p14:creationId xmlns:p14="http://schemas.microsoft.com/office/powerpoint/2010/main" val="358640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B7FE86-C339-448D-9B19-F3C823044BF5}"/>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Phase 2:</a:t>
            </a:r>
            <a:br>
              <a:rPr lang="en-US" sz="4000" dirty="0">
                <a:solidFill>
                  <a:srgbClr val="FFFFFF"/>
                </a:solidFill>
              </a:rPr>
            </a:br>
            <a:r>
              <a:rPr lang="en-US" sz="4000" dirty="0">
                <a:solidFill>
                  <a:srgbClr val="FFFFFF"/>
                </a:solidFill>
              </a:rPr>
              <a:t>Neutral Zone</a:t>
            </a:r>
          </a:p>
        </p:txBody>
      </p:sp>
      <p:sp>
        <p:nvSpPr>
          <p:cNvPr id="5" name="TextBox 4">
            <a:extLst>
              <a:ext uri="{FF2B5EF4-FFF2-40B4-BE49-F238E27FC236}">
                <a16:creationId xmlns:a16="http://schemas.microsoft.com/office/drawing/2014/main" id="{82E61EFA-4FD3-4F78-896D-48E6A0EAE527}"/>
              </a:ext>
            </a:extLst>
          </p:cNvPr>
          <p:cNvSpPr txBox="1"/>
          <p:nvPr/>
        </p:nvSpPr>
        <p:spPr>
          <a:xfrm>
            <a:off x="4605867" y="711200"/>
            <a:ext cx="6908800" cy="523220"/>
          </a:xfrm>
          <a:prstGeom prst="rect">
            <a:avLst/>
          </a:prstGeom>
          <a:noFill/>
        </p:spPr>
        <p:txBody>
          <a:bodyPr wrap="square" rtlCol="0">
            <a:spAutoFit/>
          </a:bodyPr>
          <a:lstStyle/>
          <a:p>
            <a:r>
              <a:rPr lang="en-US" sz="2800" b="1" dirty="0"/>
              <a:t>Experience:</a:t>
            </a:r>
          </a:p>
        </p:txBody>
      </p:sp>
      <p:sp>
        <p:nvSpPr>
          <p:cNvPr id="6" name="TextBox 5">
            <a:extLst>
              <a:ext uri="{FF2B5EF4-FFF2-40B4-BE49-F238E27FC236}">
                <a16:creationId xmlns:a16="http://schemas.microsoft.com/office/drawing/2014/main" id="{CB3188FC-CAE3-4877-8033-790E90EDC39B}"/>
              </a:ext>
            </a:extLst>
          </p:cNvPr>
          <p:cNvSpPr txBox="1"/>
          <p:nvPr/>
        </p:nvSpPr>
        <p:spPr>
          <a:xfrm>
            <a:off x="4504548" y="1469398"/>
            <a:ext cx="7572055" cy="4401205"/>
          </a:xfrm>
          <a:prstGeom prst="rect">
            <a:avLst/>
          </a:prstGeom>
          <a:noFill/>
        </p:spPr>
        <p:txBody>
          <a:bodyPr wrap="square" rtlCol="0">
            <a:spAutoFit/>
          </a:bodyPr>
          <a:lstStyle/>
          <a:p>
            <a:pPr marL="457200" indent="-457200">
              <a:buFont typeface="Arial" panose="020B0604020202020204" pitchFamily="34" charset="0"/>
              <a:buChar char="•"/>
            </a:pPr>
            <a:r>
              <a:rPr lang="en-US" sz="2800" dirty="0"/>
              <a:t>A messy in-between time when we let go of what was but have not quite figured out what’s next.</a:t>
            </a:r>
          </a:p>
          <a:p>
            <a:pPr marL="457200" indent="-457200">
              <a:buFont typeface="Arial" panose="020B0604020202020204" pitchFamily="34" charset="0"/>
              <a:buChar char="•"/>
            </a:pPr>
            <a:r>
              <a:rPr lang="en-US" sz="2800" dirty="0"/>
              <a:t>Sense of instability, chaos, lack of movement &amp; direction </a:t>
            </a:r>
          </a:p>
          <a:p>
            <a:pPr marL="457200" indent="-457200">
              <a:buFont typeface="Arial" panose="020B0604020202020204" pitchFamily="34" charset="0"/>
              <a:buChar char="•"/>
            </a:pPr>
            <a:r>
              <a:rPr lang="en-US" sz="2800" dirty="0"/>
              <a:t>Motivation falls and participation decreases</a:t>
            </a:r>
          </a:p>
          <a:p>
            <a:pPr marL="457200" indent="-457200">
              <a:buFont typeface="Arial" panose="020B0604020202020204" pitchFamily="34" charset="0"/>
              <a:buChar char="•"/>
            </a:pPr>
            <a:r>
              <a:rPr lang="en-US" sz="2800" dirty="0"/>
              <a:t>Unresolved anxieties re-emerge and weaknesses are accentuated</a:t>
            </a:r>
          </a:p>
          <a:p>
            <a:pPr marL="457200" indent="-457200">
              <a:buFont typeface="Arial" panose="020B0604020202020204" pitchFamily="34" charset="0"/>
              <a:buChar char="•"/>
            </a:pPr>
            <a:r>
              <a:rPr lang="en-US" sz="2800" dirty="0"/>
              <a:t>Polarization: some ready to move forward; some cling to past</a:t>
            </a:r>
          </a:p>
        </p:txBody>
      </p:sp>
    </p:spTree>
    <p:extLst>
      <p:ext uri="{BB962C8B-B14F-4D97-AF65-F5344CB8AC3E}">
        <p14:creationId xmlns:p14="http://schemas.microsoft.com/office/powerpoint/2010/main" val="247021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149141-6C47-4D17-A0A1-E56B04F27C65}"/>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Phase 2:</a:t>
            </a:r>
            <a:br>
              <a:rPr lang="en-US" sz="4000" dirty="0">
                <a:solidFill>
                  <a:srgbClr val="FFFFFF"/>
                </a:solidFill>
              </a:rPr>
            </a:br>
            <a:r>
              <a:rPr lang="en-US" sz="4000" dirty="0">
                <a:solidFill>
                  <a:srgbClr val="FFFFFF"/>
                </a:solidFill>
              </a:rPr>
              <a:t>Neutral Zone</a:t>
            </a:r>
          </a:p>
        </p:txBody>
      </p:sp>
      <p:sp>
        <p:nvSpPr>
          <p:cNvPr id="4" name="TextBox 3">
            <a:extLst>
              <a:ext uri="{FF2B5EF4-FFF2-40B4-BE49-F238E27FC236}">
                <a16:creationId xmlns:a16="http://schemas.microsoft.com/office/drawing/2014/main" id="{B4FB087B-DF13-411E-B8FF-653896CBF48C}"/>
              </a:ext>
            </a:extLst>
          </p:cNvPr>
          <p:cNvSpPr txBox="1"/>
          <p:nvPr/>
        </p:nvSpPr>
        <p:spPr>
          <a:xfrm>
            <a:off x="4572000" y="586855"/>
            <a:ext cx="7153278" cy="523220"/>
          </a:xfrm>
          <a:prstGeom prst="rect">
            <a:avLst/>
          </a:prstGeom>
          <a:noFill/>
        </p:spPr>
        <p:txBody>
          <a:bodyPr wrap="square" rtlCol="0">
            <a:spAutoFit/>
          </a:bodyPr>
          <a:lstStyle/>
          <a:p>
            <a:r>
              <a:rPr lang="en-US" sz="2800" b="1" dirty="0"/>
              <a:t>…AND Creativity:</a:t>
            </a:r>
          </a:p>
        </p:txBody>
      </p:sp>
      <p:sp>
        <p:nvSpPr>
          <p:cNvPr id="5" name="TextBox 4">
            <a:extLst>
              <a:ext uri="{FF2B5EF4-FFF2-40B4-BE49-F238E27FC236}">
                <a16:creationId xmlns:a16="http://schemas.microsoft.com/office/drawing/2014/main" id="{B63EECD0-CEA8-41FA-BF39-B8DA12543E17}"/>
              </a:ext>
            </a:extLst>
          </p:cNvPr>
          <p:cNvSpPr txBox="1"/>
          <p:nvPr/>
        </p:nvSpPr>
        <p:spPr>
          <a:xfrm>
            <a:off x="4572000" y="1686792"/>
            <a:ext cx="7220730" cy="3108543"/>
          </a:xfrm>
          <a:prstGeom prst="rect">
            <a:avLst/>
          </a:prstGeom>
          <a:noFill/>
        </p:spPr>
        <p:txBody>
          <a:bodyPr wrap="square" rtlCol="0">
            <a:spAutoFit/>
          </a:bodyPr>
          <a:lstStyle/>
          <a:p>
            <a:r>
              <a:rPr lang="en-US" sz="2800" dirty="0"/>
              <a:t>The lack of answers and inconsistent structures and routines can create fertile ground for: </a:t>
            </a:r>
          </a:p>
          <a:p>
            <a:pPr marL="914400" indent="-457200">
              <a:buFont typeface="Arial" panose="020B0604020202020204" pitchFamily="34" charset="0"/>
              <a:buChar char="•"/>
            </a:pPr>
            <a:r>
              <a:rPr lang="en-US" sz="2800" dirty="0"/>
              <a:t>New ideas</a:t>
            </a:r>
          </a:p>
          <a:p>
            <a:pPr marL="914400" indent="-457200">
              <a:buFont typeface="Arial" panose="020B0604020202020204" pitchFamily="34" charset="0"/>
              <a:buChar char="•"/>
            </a:pPr>
            <a:r>
              <a:rPr lang="en-US" sz="2800" dirty="0"/>
              <a:t>New questions</a:t>
            </a:r>
          </a:p>
          <a:p>
            <a:pPr marL="914400" indent="-457200">
              <a:buFont typeface="Arial" panose="020B0604020202020204" pitchFamily="34" charset="0"/>
              <a:buChar char="•"/>
            </a:pPr>
            <a:r>
              <a:rPr lang="en-US" sz="2800" dirty="0"/>
              <a:t>Innovation</a:t>
            </a:r>
          </a:p>
          <a:p>
            <a:pPr marL="914400" indent="-457200">
              <a:buFont typeface="Arial" panose="020B0604020202020204" pitchFamily="34" charset="0"/>
              <a:buChar char="•"/>
            </a:pPr>
            <a:r>
              <a:rPr lang="en-US" sz="2800" dirty="0"/>
              <a:t>Experimentation</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072613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35DB13-B55C-4EF9-840F-9ED2D4EEDEA6}"/>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Phase 3:</a:t>
            </a:r>
            <a:br>
              <a:rPr lang="en-US" sz="4000" dirty="0">
                <a:solidFill>
                  <a:srgbClr val="FFFFFF"/>
                </a:solidFill>
              </a:rPr>
            </a:br>
            <a:r>
              <a:rPr lang="en-US" sz="4000" dirty="0">
                <a:solidFill>
                  <a:srgbClr val="FFFFFF"/>
                </a:solidFill>
              </a:rPr>
              <a:t>New Beginnings</a:t>
            </a:r>
          </a:p>
        </p:txBody>
      </p:sp>
      <p:sp>
        <p:nvSpPr>
          <p:cNvPr id="4" name="TextBox 3">
            <a:extLst>
              <a:ext uri="{FF2B5EF4-FFF2-40B4-BE49-F238E27FC236}">
                <a16:creationId xmlns:a16="http://schemas.microsoft.com/office/drawing/2014/main" id="{C1C09862-4D3D-4ECB-B7C7-38175FD92675}"/>
              </a:ext>
            </a:extLst>
          </p:cNvPr>
          <p:cNvSpPr txBox="1"/>
          <p:nvPr/>
        </p:nvSpPr>
        <p:spPr>
          <a:xfrm>
            <a:off x="4602242" y="2312147"/>
            <a:ext cx="7103851" cy="2213426"/>
          </a:xfrm>
          <a:prstGeom prst="rect">
            <a:avLst/>
          </a:prstGeom>
          <a:noFill/>
        </p:spPr>
        <p:txBody>
          <a:bodyPr wrap="square" rtlCol="0">
            <a:spAutoFit/>
          </a:bodyPr>
          <a:lstStyle/>
          <a:p>
            <a:pPr marL="0" marR="0">
              <a:lnSpc>
                <a:spcPct val="107000"/>
              </a:lnSpc>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The world doesn’t fear a new idea. It can pigeon-hole any idea. But it can’t pigeon-hole a real new experience.”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r">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D.H. Lawrence, British Novelist</a:t>
            </a:r>
          </a:p>
          <a:p>
            <a:endParaRPr lang="en-US" dirty="0"/>
          </a:p>
        </p:txBody>
      </p:sp>
    </p:spTree>
    <p:extLst>
      <p:ext uri="{BB962C8B-B14F-4D97-AF65-F5344CB8AC3E}">
        <p14:creationId xmlns:p14="http://schemas.microsoft.com/office/powerpoint/2010/main" val="1284323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A52EAD-E296-4007-9F82-BA106A663E76}"/>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Phase 3:</a:t>
            </a:r>
            <a:br>
              <a:rPr lang="en-US" sz="4000" dirty="0">
                <a:solidFill>
                  <a:srgbClr val="FFFFFF"/>
                </a:solidFill>
              </a:rPr>
            </a:br>
            <a:r>
              <a:rPr lang="en-US" sz="4000" dirty="0">
                <a:solidFill>
                  <a:srgbClr val="FFFFFF"/>
                </a:solidFill>
              </a:rPr>
              <a:t>New Beginnings</a:t>
            </a:r>
          </a:p>
        </p:txBody>
      </p:sp>
      <p:sp>
        <p:nvSpPr>
          <p:cNvPr id="4" name="TextBox 3">
            <a:extLst>
              <a:ext uri="{FF2B5EF4-FFF2-40B4-BE49-F238E27FC236}">
                <a16:creationId xmlns:a16="http://schemas.microsoft.com/office/drawing/2014/main" id="{9AAA89B1-E153-4515-9349-5DDCAC8E99F7}"/>
              </a:ext>
            </a:extLst>
          </p:cNvPr>
          <p:cNvSpPr txBox="1"/>
          <p:nvPr/>
        </p:nvSpPr>
        <p:spPr>
          <a:xfrm>
            <a:off x="4448655" y="586855"/>
            <a:ext cx="6983945" cy="523220"/>
          </a:xfrm>
          <a:prstGeom prst="rect">
            <a:avLst/>
          </a:prstGeom>
          <a:noFill/>
        </p:spPr>
        <p:txBody>
          <a:bodyPr wrap="square" rtlCol="0">
            <a:spAutoFit/>
          </a:bodyPr>
          <a:lstStyle/>
          <a:p>
            <a:r>
              <a:rPr lang="en-US" sz="2800" b="1" dirty="0"/>
              <a:t>Experience:</a:t>
            </a:r>
          </a:p>
        </p:txBody>
      </p:sp>
      <p:sp>
        <p:nvSpPr>
          <p:cNvPr id="5" name="TextBox 4">
            <a:extLst>
              <a:ext uri="{FF2B5EF4-FFF2-40B4-BE49-F238E27FC236}">
                <a16:creationId xmlns:a16="http://schemas.microsoft.com/office/drawing/2014/main" id="{B99040EE-3E2E-4CB6-8E88-8290CA0C16D6}"/>
              </a:ext>
            </a:extLst>
          </p:cNvPr>
          <p:cNvSpPr txBox="1"/>
          <p:nvPr/>
        </p:nvSpPr>
        <p:spPr>
          <a:xfrm>
            <a:off x="5041907" y="4362930"/>
            <a:ext cx="6688666"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new identity is adopted</a:t>
            </a:r>
          </a:p>
          <a:p>
            <a:pPr marL="457200" indent="-457200">
              <a:buFont typeface="Arial" panose="020B0604020202020204" pitchFamily="34" charset="0"/>
              <a:buChar char="•"/>
            </a:pPr>
            <a:r>
              <a:rPr lang="en-US" sz="2800" dirty="0"/>
              <a:t>New sense of purpose is adopted</a:t>
            </a:r>
          </a:p>
          <a:p>
            <a:pPr marL="457200" indent="-457200">
              <a:buFont typeface="Arial" panose="020B0604020202020204" pitchFamily="34" charset="0"/>
              <a:buChar char="•"/>
            </a:pPr>
            <a:r>
              <a:rPr lang="en-US" sz="2800" dirty="0"/>
              <a:t>New sense of energy</a:t>
            </a:r>
          </a:p>
        </p:txBody>
      </p:sp>
      <p:sp>
        <p:nvSpPr>
          <p:cNvPr id="6" name="TextBox 5">
            <a:extLst>
              <a:ext uri="{FF2B5EF4-FFF2-40B4-BE49-F238E27FC236}">
                <a16:creationId xmlns:a16="http://schemas.microsoft.com/office/drawing/2014/main" id="{F1A42DAB-28A2-42E1-A0C2-B4741E729B45}"/>
              </a:ext>
            </a:extLst>
          </p:cNvPr>
          <p:cNvSpPr txBox="1"/>
          <p:nvPr/>
        </p:nvSpPr>
        <p:spPr>
          <a:xfrm>
            <a:off x="4448655" y="1110075"/>
            <a:ext cx="7145867" cy="2246769"/>
          </a:xfrm>
          <a:prstGeom prst="rect">
            <a:avLst/>
          </a:prstGeom>
          <a:noFill/>
        </p:spPr>
        <p:txBody>
          <a:bodyPr wrap="square" rtlCol="0">
            <a:spAutoFit/>
          </a:bodyPr>
          <a:lstStyle/>
          <a:p>
            <a:r>
              <a:rPr lang="en-US" sz="2800" dirty="0"/>
              <a:t>The New Beginning emerges only after people:</a:t>
            </a:r>
          </a:p>
          <a:p>
            <a:pPr marL="914400" indent="-457200">
              <a:buFont typeface="Arial" panose="020B0604020202020204" pitchFamily="34" charset="0"/>
              <a:buChar char="•"/>
            </a:pPr>
            <a:r>
              <a:rPr lang="en-US" sz="2800" dirty="0"/>
              <a:t>Have journeyed through the wilderness (the neutral zone)</a:t>
            </a:r>
          </a:p>
          <a:p>
            <a:pPr marL="914400" indent="-457200">
              <a:buFont typeface="Arial" panose="020B0604020202020204" pitchFamily="34" charset="0"/>
              <a:buChar char="•"/>
            </a:pPr>
            <a:r>
              <a:rPr lang="en-US" sz="2800" dirty="0"/>
              <a:t>Experience some success via the new way</a:t>
            </a:r>
          </a:p>
          <a:p>
            <a:pPr marL="914400" indent="-457200">
              <a:buFont typeface="Arial" panose="020B0604020202020204" pitchFamily="34" charset="0"/>
              <a:buChar char="•"/>
            </a:pPr>
            <a:r>
              <a:rPr lang="en-US" sz="2800" dirty="0"/>
              <a:t>See themselves as new people</a:t>
            </a:r>
          </a:p>
        </p:txBody>
      </p:sp>
      <p:sp>
        <p:nvSpPr>
          <p:cNvPr id="3" name="TextBox 2">
            <a:extLst>
              <a:ext uri="{FF2B5EF4-FFF2-40B4-BE49-F238E27FC236}">
                <a16:creationId xmlns:a16="http://schemas.microsoft.com/office/drawing/2014/main" id="{B1AB2013-7B17-4111-B403-FE5437CDACDD}"/>
              </a:ext>
            </a:extLst>
          </p:cNvPr>
          <p:cNvSpPr txBox="1"/>
          <p:nvPr/>
        </p:nvSpPr>
        <p:spPr>
          <a:xfrm>
            <a:off x="4444180" y="3880064"/>
            <a:ext cx="7419975" cy="523220"/>
          </a:xfrm>
          <a:prstGeom prst="rect">
            <a:avLst/>
          </a:prstGeom>
          <a:noFill/>
        </p:spPr>
        <p:txBody>
          <a:bodyPr wrap="square" rtlCol="0">
            <a:spAutoFit/>
          </a:bodyPr>
          <a:lstStyle/>
          <a:p>
            <a:r>
              <a:rPr lang="en-US" sz="2800" dirty="0"/>
              <a:t>You’ll know you’re getting there when you notice:</a:t>
            </a:r>
          </a:p>
        </p:txBody>
      </p:sp>
    </p:spTree>
    <p:extLst>
      <p:ext uri="{BB962C8B-B14F-4D97-AF65-F5344CB8AC3E}">
        <p14:creationId xmlns:p14="http://schemas.microsoft.com/office/powerpoint/2010/main" val="3698690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4C2819-45AE-41A3-8A83-5C7F04D70D11}"/>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Reflect</a:t>
            </a:r>
          </a:p>
        </p:txBody>
      </p:sp>
      <p:sp>
        <p:nvSpPr>
          <p:cNvPr id="5" name="TextBox 4">
            <a:extLst>
              <a:ext uri="{FF2B5EF4-FFF2-40B4-BE49-F238E27FC236}">
                <a16:creationId xmlns:a16="http://schemas.microsoft.com/office/drawing/2014/main" id="{D0BBF5C8-634C-41AE-9895-BAD52906978C}"/>
              </a:ext>
            </a:extLst>
          </p:cNvPr>
          <p:cNvSpPr txBox="1"/>
          <p:nvPr/>
        </p:nvSpPr>
        <p:spPr>
          <a:xfrm>
            <a:off x="4724400" y="586855"/>
            <a:ext cx="6790267" cy="523220"/>
          </a:xfrm>
          <a:prstGeom prst="rect">
            <a:avLst/>
          </a:prstGeom>
          <a:noFill/>
        </p:spPr>
        <p:txBody>
          <a:bodyPr wrap="square" rtlCol="0">
            <a:spAutoFit/>
          </a:bodyPr>
          <a:lstStyle/>
          <a:p>
            <a:pPr algn="ctr"/>
            <a:r>
              <a:rPr lang="en-US" sz="2800" b="1" dirty="0"/>
              <a:t>Silence for 2 minutes</a:t>
            </a:r>
          </a:p>
        </p:txBody>
      </p:sp>
      <p:sp>
        <p:nvSpPr>
          <p:cNvPr id="6" name="TextBox 5">
            <a:extLst>
              <a:ext uri="{FF2B5EF4-FFF2-40B4-BE49-F238E27FC236}">
                <a16:creationId xmlns:a16="http://schemas.microsoft.com/office/drawing/2014/main" id="{064F5CB1-BE39-4C04-AD1C-9BBAD1D8389D}"/>
              </a:ext>
            </a:extLst>
          </p:cNvPr>
          <p:cNvSpPr txBox="1"/>
          <p:nvPr/>
        </p:nvSpPr>
        <p:spPr>
          <a:xfrm>
            <a:off x="4367696" y="2729864"/>
            <a:ext cx="7714288" cy="954107"/>
          </a:xfrm>
          <a:prstGeom prst="rect">
            <a:avLst/>
          </a:prstGeom>
          <a:noFill/>
        </p:spPr>
        <p:txBody>
          <a:bodyPr wrap="square" rtlCol="0">
            <a:spAutoFit/>
          </a:bodyPr>
          <a:lstStyle/>
          <a:p>
            <a:pPr marL="514350" indent="-514350">
              <a:buFont typeface="+mj-lt"/>
              <a:buAutoNum type="arabicPeriod"/>
            </a:pPr>
            <a:r>
              <a:rPr lang="en-US" sz="2800" dirty="0"/>
              <a:t>Place yourself on the transition map.</a:t>
            </a:r>
          </a:p>
          <a:p>
            <a:pPr marL="514350" indent="-514350">
              <a:buFont typeface="+mj-lt"/>
              <a:buAutoNum type="arabicPeriod"/>
            </a:pPr>
            <a:r>
              <a:rPr lang="en-US" sz="2800" dirty="0"/>
              <a:t>Place your congregation on the transition map.</a:t>
            </a:r>
          </a:p>
        </p:txBody>
      </p:sp>
    </p:spTree>
    <p:extLst>
      <p:ext uri="{BB962C8B-B14F-4D97-AF65-F5344CB8AC3E}">
        <p14:creationId xmlns:p14="http://schemas.microsoft.com/office/powerpoint/2010/main" val="4250642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5FE8022-B2DB-4434-9049-44131DF10E90}"/>
              </a:ext>
            </a:extLst>
          </p:cNvPr>
          <p:cNvSpPr>
            <a:spLocks noGrp="1"/>
          </p:cNvSpPr>
          <p:nvPr>
            <p:ph type="title"/>
          </p:nvPr>
        </p:nvSpPr>
        <p:spPr>
          <a:xfrm>
            <a:off x="492084" y="735849"/>
            <a:ext cx="3052293" cy="3531403"/>
          </a:xfrm>
        </p:spPr>
        <p:txBody>
          <a:bodyPr vert="horz" lIns="91440" tIns="45720" rIns="91440" bIns="45720" rtlCol="0" anchor="t">
            <a:normAutofit/>
          </a:bodyPr>
          <a:lstStyle/>
          <a:p>
            <a:pPr algn="r"/>
            <a:br>
              <a:rPr lang="en-US" sz="4000" dirty="0">
                <a:solidFill>
                  <a:srgbClr val="FFFFFF"/>
                </a:solidFill>
              </a:rPr>
            </a:br>
            <a:br>
              <a:rPr lang="en-US" sz="4000" dirty="0">
                <a:solidFill>
                  <a:srgbClr val="FFFFFF"/>
                </a:solidFill>
              </a:rPr>
            </a:br>
            <a:br>
              <a:rPr lang="en-US" sz="4000" dirty="0">
                <a:solidFill>
                  <a:srgbClr val="FFFFFF"/>
                </a:solidFill>
              </a:rPr>
            </a:br>
            <a:r>
              <a:rPr lang="en-US" sz="4000" dirty="0">
                <a:solidFill>
                  <a:srgbClr val="FFFFFF"/>
                </a:solidFill>
              </a:rPr>
              <a:t>Leadership for Healthy Transitions</a:t>
            </a:r>
          </a:p>
        </p:txBody>
      </p:sp>
      <p:pic>
        <p:nvPicPr>
          <p:cNvPr id="11" name="Content Placeholder 6" descr="Diagram&#10;&#10;Description automatically generated">
            <a:extLst>
              <a:ext uri="{FF2B5EF4-FFF2-40B4-BE49-F238E27FC236}">
                <a16:creationId xmlns:a16="http://schemas.microsoft.com/office/drawing/2014/main" id="{3E7EB435-B124-43A4-907D-A15A501A2D00}"/>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4134810" y="1184564"/>
            <a:ext cx="7853990" cy="4488872"/>
          </a:xfrm>
          <a:prstGeom prst="rect">
            <a:avLst/>
          </a:prstGeom>
          <a:noFill/>
        </p:spPr>
      </p:pic>
    </p:spTree>
    <p:extLst>
      <p:ext uri="{BB962C8B-B14F-4D97-AF65-F5344CB8AC3E}">
        <p14:creationId xmlns:p14="http://schemas.microsoft.com/office/powerpoint/2010/main" val="2058453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2896F8-7169-454D-BC58-0EB091F8CB7A}"/>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Small Group Discussion</a:t>
            </a:r>
          </a:p>
        </p:txBody>
      </p:sp>
      <p:sp>
        <p:nvSpPr>
          <p:cNvPr id="4" name="TextBox 3">
            <a:extLst>
              <a:ext uri="{FF2B5EF4-FFF2-40B4-BE49-F238E27FC236}">
                <a16:creationId xmlns:a16="http://schemas.microsoft.com/office/drawing/2014/main" id="{DFAC1832-669A-4E54-81DF-5DE46AF41A00}"/>
              </a:ext>
            </a:extLst>
          </p:cNvPr>
          <p:cNvSpPr txBox="1"/>
          <p:nvPr/>
        </p:nvSpPr>
        <p:spPr>
          <a:xfrm>
            <a:off x="4385733" y="1745595"/>
            <a:ext cx="7638037" cy="3108543"/>
          </a:xfrm>
          <a:prstGeom prst="rect">
            <a:avLst/>
          </a:prstGeom>
          <a:noFill/>
        </p:spPr>
        <p:txBody>
          <a:bodyPr wrap="square" rtlCol="0">
            <a:spAutoFit/>
          </a:bodyPr>
          <a:lstStyle/>
          <a:p>
            <a:pPr marL="341313" indent="-341313">
              <a:buFont typeface="+mj-lt"/>
              <a:buAutoNum type="arabicPeriod"/>
            </a:pPr>
            <a:r>
              <a:rPr lang="en-US" sz="2800" dirty="0"/>
              <a:t>Name the leadership gifts and talents needed to lead your congregation forward from where you placed them on the map.</a:t>
            </a:r>
          </a:p>
          <a:p>
            <a:pPr marL="341313" indent="-341313">
              <a:buFont typeface="+mj-lt"/>
              <a:buAutoNum type="arabicPeriod"/>
            </a:pPr>
            <a:endParaRPr lang="en-US" sz="2800" dirty="0"/>
          </a:p>
          <a:p>
            <a:pPr marL="341313" indent="-341313">
              <a:buFont typeface="+mj-lt"/>
              <a:buAutoNum type="arabicPeriod"/>
            </a:pPr>
            <a:r>
              <a:rPr lang="en-US" sz="2800" dirty="0"/>
              <a:t>How might these models (the “Why” and “Transitions”) provide hope and encouragement?</a:t>
            </a:r>
          </a:p>
        </p:txBody>
      </p:sp>
      <p:sp>
        <p:nvSpPr>
          <p:cNvPr id="5" name="TextBox 4">
            <a:extLst>
              <a:ext uri="{FF2B5EF4-FFF2-40B4-BE49-F238E27FC236}">
                <a16:creationId xmlns:a16="http://schemas.microsoft.com/office/drawing/2014/main" id="{080E8686-6FF5-4D30-BDC8-2B0DDAD267A7}"/>
              </a:ext>
            </a:extLst>
          </p:cNvPr>
          <p:cNvSpPr txBox="1"/>
          <p:nvPr/>
        </p:nvSpPr>
        <p:spPr>
          <a:xfrm>
            <a:off x="4385733" y="711200"/>
            <a:ext cx="7339545" cy="523220"/>
          </a:xfrm>
          <a:prstGeom prst="rect">
            <a:avLst/>
          </a:prstGeom>
          <a:noFill/>
        </p:spPr>
        <p:txBody>
          <a:bodyPr wrap="square" rtlCol="0">
            <a:spAutoFit/>
          </a:bodyPr>
          <a:lstStyle/>
          <a:p>
            <a:r>
              <a:rPr lang="en-US" sz="2800" b="1" dirty="0"/>
              <a:t>Leadership for Healthy Transitions</a:t>
            </a:r>
          </a:p>
        </p:txBody>
      </p:sp>
    </p:spTree>
    <p:extLst>
      <p:ext uri="{BB962C8B-B14F-4D97-AF65-F5344CB8AC3E}">
        <p14:creationId xmlns:p14="http://schemas.microsoft.com/office/powerpoint/2010/main" val="716837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C806B0D-473D-4669-8549-B9119655E8D3}"/>
              </a:ext>
            </a:extLst>
          </p:cNvPr>
          <p:cNvSpPr txBox="1"/>
          <p:nvPr/>
        </p:nvSpPr>
        <p:spPr>
          <a:xfrm>
            <a:off x="762000" y="988874"/>
            <a:ext cx="10739718" cy="1754326"/>
          </a:xfrm>
          <a:prstGeom prst="rect">
            <a:avLst/>
          </a:prstGeom>
          <a:noFill/>
        </p:spPr>
        <p:txBody>
          <a:bodyPr wrap="square" rtlCol="0">
            <a:spAutoFit/>
          </a:bodyPr>
          <a:lstStyle/>
          <a:p>
            <a:r>
              <a:rPr lang="en-US" b="1" dirty="0"/>
              <a:t>French Priest/Philosopher Pierre Teilhard de Chardin:</a:t>
            </a:r>
          </a:p>
          <a:p>
            <a:r>
              <a:rPr lang="en-US" i="1" dirty="0"/>
              <a:t>Above all, trust in the slow work of God…Only God could say what this new spirit gradually forming within you will be. Give Our Lord the benefit of believing that his hand is leading you. And accept the anxiety of feeling yourself in suspense and incomplete.</a:t>
            </a:r>
          </a:p>
          <a:p>
            <a:pPr algn="r"/>
            <a:endParaRPr lang="en-US" dirty="0"/>
          </a:p>
          <a:p>
            <a:endParaRPr lang="en-US" dirty="0"/>
          </a:p>
        </p:txBody>
      </p:sp>
      <p:sp>
        <p:nvSpPr>
          <p:cNvPr id="5" name="TextBox 4">
            <a:extLst>
              <a:ext uri="{FF2B5EF4-FFF2-40B4-BE49-F238E27FC236}">
                <a16:creationId xmlns:a16="http://schemas.microsoft.com/office/drawing/2014/main" id="{F222E5BC-34C7-4BF4-B0AD-555FA22CAD84}"/>
              </a:ext>
            </a:extLst>
          </p:cNvPr>
          <p:cNvSpPr txBox="1"/>
          <p:nvPr/>
        </p:nvSpPr>
        <p:spPr>
          <a:xfrm>
            <a:off x="762000" y="2483224"/>
            <a:ext cx="10811435" cy="3970318"/>
          </a:xfrm>
          <a:prstGeom prst="rect">
            <a:avLst/>
          </a:prstGeom>
          <a:noFill/>
        </p:spPr>
        <p:txBody>
          <a:bodyPr wrap="square" rtlCol="0">
            <a:spAutoFit/>
          </a:bodyPr>
          <a:lstStyle/>
          <a:p>
            <a:r>
              <a:rPr lang="en-US" b="1" dirty="0"/>
              <a:t>Isaiah 43:18-21</a:t>
            </a:r>
          </a:p>
          <a:p>
            <a:r>
              <a:rPr lang="en-US" i="1" baseline="30000" dirty="0"/>
              <a:t>18</a:t>
            </a:r>
            <a:r>
              <a:rPr lang="en-US" i="1" dirty="0"/>
              <a:t>Do not remember the former things, or consider the things of old. </a:t>
            </a:r>
            <a:r>
              <a:rPr lang="en-US" i="1" baseline="30000" dirty="0"/>
              <a:t>19</a:t>
            </a:r>
            <a:r>
              <a:rPr lang="en-US" i="1" dirty="0"/>
              <a:t>I am about to do a new thing; now it springs forth, do you not perceive it? I will make a way in the wilderness and rivers in the desert. </a:t>
            </a:r>
            <a:r>
              <a:rPr lang="en-US" i="1" baseline="30000" dirty="0"/>
              <a:t>20</a:t>
            </a:r>
            <a:r>
              <a:rPr lang="en-US" i="1" dirty="0"/>
              <a:t>The wild animals will honor me, the jackals and the ostriches; for I give water in the wilderness, rivers in the desert, to give drink to my chosen people, </a:t>
            </a:r>
            <a:r>
              <a:rPr lang="en-US" i="1" baseline="30000" dirty="0"/>
              <a:t>21</a:t>
            </a:r>
            <a:r>
              <a:rPr lang="en-US" i="1" dirty="0"/>
              <a:t>the people whom I formed for myself so that they might declare my praise. </a:t>
            </a:r>
          </a:p>
          <a:p>
            <a:endParaRPr lang="en-US" b="1" dirty="0"/>
          </a:p>
          <a:p>
            <a:r>
              <a:rPr lang="en-US" b="1" dirty="0"/>
              <a:t>Revelation 21:1-4</a:t>
            </a:r>
          </a:p>
          <a:p>
            <a:r>
              <a:rPr lang="en-US" i="1" dirty="0"/>
              <a:t>21Then I saw a new heaven and a new earth; for the first heaven and the first earth had passed away, and the sea was no more. </a:t>
            </a:r>
            <a:r>
              <a:rPr lang="en-US" i="1" baseline="30000" dirty="0"/>
              <a:t>2</a:t>
            </a:r>
            <a:r>
              <a:rPr lang="en-US" i="1" dirty="0"/>
              <a:t>And I saw the holy city, the new Jerusalem, coming down out of heaven from God, prepared as a bride adorned for her husband. </a:t>
            </a:r>
            <a:r>
              <a:rPr lang="en-US" i="1" baseline="30000" dirty="0"/>
              <a:t>3</a:t>
            </a:r>
            <a:r>
              <a:rPr lang="en-US" i="1" dirty="0"/>
              <a:t>And I heard a loud voice from the throne saying, “See, the home of God is among mortals. He will dwell with them as their God; they will be his peoples, and God himself will be with them; </a:t>
            </a:r>
            <a:r>
              <a:rPr lang="en-US" i="1" baseline="30000" dirty="0"/>
              <a:t>4</a:t>
            </a:r>
            <a:r>
              <a:rPr lang="en-US" i="1" dirty="0"/>
              <a:t>he will wipe every tear from their eyes. Death will be no more; mourning and crying and pain will be no more, for the first things have passed away.” </a:t>
            </a:r>
          </a:p>
          <a:p>
            <a:endParaRPr lang="en-US" dirty="0"/>
          </a:p>
        </p:txBody>
      </p:sp>
      <p:sp>
        <p:nvSpPr>
          <p:cNvPr id="6" name="TextBox 5">
            <a:extLst>
              <a:ext uri="{FF2B5EF4-FFF2-40B4-BE49-F238E27FC236}">
                <a16:creationId xmlns:a16="http://schemas.microsoft.com/office/drawing/2014/main" id="{81AC9518-9A0E-4B92-924C-B6A9FBDB6E2A}"/>
              </a:ext>
            </a:extLst>
          </p:cNvPr>
          <p:cNvSpPr txBox="1"/>
          <p:nvPr/>
        </p:nvSpPr>
        <p:spPr>
          <a:xfrm>
            <a:off x="1062318" y="268941"/>
            <a:ext cx="10139082" cy="528918"/>
          </a:xfrm>
          <a:prstGeom prst="rect">
            <a:avLst/>
          </a:prstGeom>
          <a:noFill/>
        </p:spPr>
        <p:txBody>
          <a:bodyPr wrap="square" rtlCol="0">
            <a:spAutoFit/>
          </a:bodyPr>
          <a:lstStyle/>
          <a:p>
            <a:pPr algn="ctr"/>
            <a:r>
              <a:rPr lang="en-US" sz="2800" b="1" dirty="0"/>
              <a:t>…the Promise of Change: It’s Worth It!</a:t>
            </a:r>
          </a:p>
        </p:txBody>
      </p:sp>
    </p:spTree>
    <p:extLst>
      <p:ext uri="{BB962C8B-B14F-4D97-AF65-F5344CB8AC3E}">
        <p14:creationId xmlns:p14="http://schemas.microsoft.com/office/powerpoint/2010/main" val="2540334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1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Rectangle 2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B98372E0-8ACE-4ACB-B608-4AC29A093086}"/>
              </a:ext>
            </a:extLst>
          </p:cNvPr>
          <p:cNvSpPr txBox="1">
            <a:spLocks/>
          </p:cNvSpPr>
          <p:nvPr/>
        </p:nvSpPr>
        <p:spPr>
          <a:xfrm>
            <a:off x="466722" y="586855"/>
            <a:ext cx="3201366" cy="3387497"/>
          </a:xfrm>
          <a:prstGeom prst="rect">
            <a:avLst/>
          </a:prstGeom>
        </p:spPr>
        <p:txBody>
          <a:bodyPr vert="horz" lIns="91440" tIns="45720" rIns="91440" bIns="45720" rtlCol="0" anchor="b">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914400" fontAlgn="auto">
              <a:lnSpc>
                <a:spcPct val="90000"/>
              </a:lnSpc>
              <a:spcAft>
                <a:spcPts val="600"/>
              </a:spcAft>
              <a:buClrTx/>
              <a:buSzTx/>
              <a:tabLst/>
              <a:defRPr/>
            </a:pPr>
            <a:r>
              <a:rPr kumimoji="0" lang="en-US" sz="4000" b="0" i="0" u="none" strike="noStrike" kern="1200" cap="none" spc="0" normalizeH="0" baseline="0" noProof="0">
                <a:ln>
                  <a:noFill/>
                </a:ln>
                <a:solidFill>
                  <a:srgbClr val="FFFFFF"/>
                </a:solidFill>
                <a:effectLst/>
                <a:uLnTx/>
                <a:uFillTx/>
                <a:latin typeface="+mj-lt"/>
                <a:ea typeface="+mj-ea"/>
                <a:cs typeface="+mj-cs"/>
              </a:rPr>
              <a:t>Resources</a:t>
            </a:r>
          </a:p>
        </p:txBody>
      </p:sp>
      <p:sp>
        <p:nvSpPr>
          <p:cNvPr id="7" name="Content Placeholder 2">
            <a:extLst>
              <a:ext uri="{FF2B5EF4-FFF2-40B4-BE49-F238E27FC236}">
                <a16:creationId xmlns:a16="http://schemas.microsoft.com/office/drawing/2014/main" id="{04E40830-B5F2-4FC2-8045-D002F5071C82}"/>
              </a:ext>
            </a:extLst>
          </p:cNvPr>
          <p:cNvSpPr txBox="1">
            <a:spLocks/>
          </p:cNvSpPr>
          <p:nvPr/>
        </p:nvSpPr>
        <p:spPr>
          <a:xfrm>
            <a:off x="4134810" y="649480"/>
            <a:ext cx="8054141" cy="5546047"/>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defTabSz="914400" fontAlgn="auto">
              <a:lnSpc>
                <a:spcPct val="90000"/>
              </a:lnSpc>
              <a:spcBef>
                <a:spcPct val="20000"/>
              </a:spcBef>
              <a:spcAft>
                <a:spcPts val="0"/>
              </a:spcAft>
              <a:buClrTx/>
              <a:buSzTx/>
              <a:buNone/>
              <a:tabLst/>
              <a:defRPr/>
            </a:pPr>
            <a:r>
              <a:rPr kumimoji="0" lang="en-US" sz="1600" b="1" i="0" u="none" strike="noStrike" cap="none" spc="0" normalizeH="0" baseline="0" noProof="0" dirty="0">
                <a:ln>
                  <a:noFill/>
                </a:ln>
                <a:effectLst/>
                <a:uLnTx/>
                <a:uFillTx/>
              </a:rPr>
              <a:t>The Joshua Group. Fulfilling Purpose | </a:t>
            </a:r>
            <a:r>
              <a:rPr kumimoji="0" lang="en-US" sz="1600" b="1" i="0" u="sng" strike="noStrike" cap="none" spc="0" normalizeH="0" baseline="0" noProof="0" dirty="0">
                <a:ln>
                  <a:noFill/>
                </a:ln>
                <a:effectLst/>
                <a:uLnTx/>
                <a:uFillTx/>
                <a:hlinkClick r:id="rId2"/>
              </a:rPr>
              <a:t>www.thejoshua-group.com</a:t>
            </a:r>
            <a:r>
              <a:rPr kumimoji="0" lang="en-US" sz="1600" b="1" i="0" u="none" strike="noStrike" cap="none" spc="0" normalizeH="0" baseline="0" noProof="0" dirty="0">
                <a:ln>
                  <a:noFill/>
                </a:ln>
                <a:effectLst/>
                <a:uLnTx/>
                <a:uFillTx/>
              </a:rPr>
              <a:t>. | 651- 289-3207</a:t>
            </a:r>
          </a:p>
          <a:p>
            <a:pPr marL="576263" marR="0" lvl="0"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Strategic Visioning and Planning</a:t>
            </a:r>
          </a:p>
          <a:p>
            <a:pPr marL="571500" marR="0" lvl="2"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Organizational Assessment</a:t>
            </a:r>
          </a:p>
          <a:p>
            <a:pPr marL="571500" marR="0" lvl="2"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Leadership Development</a:t>
            </a:r>
          </a:p>
          <a:p>
            <a:pPr marL="571500" marR="0" lvl="2"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Navigating Congregational Change</a:t>
            </a:r>
          </a:p>
          <a:p>
            <a:pPr marL="571500" marR="0" lvl="2"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Retreats, Workshops, Training, Coach</a:t>
            </a:r>
          </a:p>
          <a:p>
            <a:pPr marL="571500" marR="0" lvl="2" indent="0" defTabSz="914400" fontAlgn="auto">
              <a:lnSpc>
                <a:spcPct val="90000"/>
              </a:lnSpc>
              <a:spcBef>
                <a:spcPct val="20000"/>
              </a:spcBef>
              <a:spcAft>
                <a:spcPts val="0"/>
              </a:spcAft>
              <a:buClrTx/>
              <a:buSzTx/>
              <a:buNone/>
              <a:tabLst/>
              <a:defRPr/>
            </a:pPr>
            <a:endParaRPr kumimoji="0" lang="en-US" sz="1600" b="0" i="0" u="none" strike="noStrike" cap="none" spc="0" normalizeH="0" baseline="0" noProof="0" dirty="0">
              <a:ln>
                <a:noFill/>
              </a:ln>
              <a:effectLst/>
              <a:uLnTx/>
              <a:uFillTx/>
            </a:endParaRPr>
          </a:p>
          <a:p>
            <a:pPr marL="0" marR="0" lvl="0" indent="0" defTabSz="914400" fontAlgn="auto">
              <a:lnSpc>
                <a:spcPct val="90000"/>
              </a:lnSpc>
              <a:spcBef>
                <a:spcPct val="20000"/>
              </a:spcBef>
              <a:spcAft>
                <a:spcPts val="0"/>
              </a:spcAft>
              <a:buClrTx/>
              <a:buSzTx/>
              <a:buNone/>
              <a:tabLst/>
              <a:defRPr/>
            </a:pPr>
            <a:r>
              <a:rPr kumimoji="0" lang="en-US" sz="1600" b="1" i="0" u="none" strike="noStrike" cap="none" spc="0" normalizeH="0" baseline="0" noProof="0" dirty="0">
                <a:ln>
                  <a:noFill/>
                </a:ln>
                <a:effectLst/>
                <a:uLnTx/>
                <a:uFillTx/>
              </a:rPr>
              <a:t>Kairos and Associates. Inspiring Generosity | </a:t>
            </a:r>
            <a:r>
              <a:rPr kumimoji="0" lang="en-US" sz="1600" b="1" i="0" u="sng" strike="noStrike" cap="none" spc="0" normalizeH="0" baseline="0" noProof="0" dirty="0">
                <a:ln>
                  <a:noFill/>
                </a:ln>
                <a:effectLst/>
                <a:uLnTx/>
                <a:uFillTx/>
                <a:hlinkClick r:id="rId3"/>
              </a:rPr>
              <a:t>www.kairosandassociates.com</a:t>
            </a:r>
            <a:r>
              <a:rPr kumimoji="0" lang="en-US" sz="1600" b="1" i="0" u="none" strike="noStrike" cap="none" spc="0" normalizeH="0" baseline="0" noProof="0" dirty="0">
                <a:ln>
                  <a:noFill/>
                </a:ln>
                <a:effectLst/>
                <a:uLnTx/>
                <a:uFillTx/>
              </a:rPr>
              <a:t> | 651-289-3207</a:t>
            </a:r>
          </a:p>
          <a:p>
            <a:pPr marL="515938" marR="0" lvl="0"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 Stewardship Campaigns</a:t>
            </a:r>
          </a:p>
          <a:p>
            <a:pPr marL="571500" marR="0" lvl="2"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Capital Appeals</a:t>
            </a:r>
          </a:p>
          <a:p>
            <a:pPr marL="571500" marR="0" lvl="2"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Listening Phase for Resource Capacity Assessment</a:t>
            </a:r>
          </a:p>
          <a:p>
            <a:pPr marL="571500" marR="0" lvl="2"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Workshops and Webinars</a:t>
            </a:r>
          </a:p>
          <a:p>
            <a:pPr marL="0" marR="0" lvl="0" indent="0" defTabSz="914400" fontAlgn="auto">
              <a:lnSpc>
                <a:spcPct val="90000"/>
              </a:lnSpc>
              <a:spcBef>
                <a:spcPct val="20000"/>
              </a:spcBef>
              <a:spcAft>
                <a:spcPts val="0"/>
              </a:spcAft>
              <a:buClrTx/>
              <a:buSzTx/>
              <a:buNone/>
              <a:tabLst/>
              <a:defRPr/>
            </a:pPr>
            <a:endParaRPr kumimoji="0" lang="en-US" sz="1600" b="0" i="0" u="none" strike="noStrike" cap="none" spc="0" normalizeH="0" baseline="0" noProof="0" dirty="0">
              <a:ln>
                <a:noFill/>
              </a:ln>
              <a:effectLst/>
              <a:uLnTx/>
              <a:uFillTx/>
            </a:endParaRPr>
          </a:p>
          <a:p>
            <a:pPr marL="0" marR="0" lvl="0"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Bridges, William &amp; Bridges, Susan. (2016). </a:t>
            </a:r>
            <a:r>
              <a:rPr kumimoji="0" lang="en-US" sz="1600" b="1" i="1" u="none" strike="noStrike" cap="none" spc="0" normalizeH="0" baseline="0" noProof="0" dirty="0">
                <a:ln>
                  <a:noFill/>
                </a:ln>
                <a:effectLst/>
                <a:uLnTx/>
                <a:uFillTx/>
              </a:rPr>
              <a:t>Managing Transitions: Making the Most of Change</a:t>
            </a:r>
            <a:r>
              <a:rPr kumimoji="0" lang="en-US" sz="1600" b="0" i="0" u="none" strike="noStrike" cap="none" spc="0" normalizeH="0" baseline="0" noProof="0" dirty="0">
                <a:ln>
                  <a:noFill/>
                </a:ln>
                <a:effectLst/>
                <a:uLnTx/>
                <a:uFillTx/>
              </a:rPr>
              <a:t>, Boston, MA: Da Capo Press</a:t>
            </a:r>
          </a:p>
          <a:p>
            <a:pPr marL="0" marR="0" lvl="0" indent="0" defTabSz="914400" fontAlgn="auto">
              <a:lnSpc>
                <a:spcPct val="90000"/>
              </a:lnSpc>
              <a:spcBef>
                <a:spcPct val="20000"/>
              </a:spcBef>
              <a:spcAft>
                <a:spcPts val="0"/>
              </a:spcAft>
              <a:buClrTx/>
              <a:buSzTx/>
              <a:buNone/>
              <a:tabLst/>
              <a:defRPr/>
            </a:pPr>
            <a:endParaRPr kumimoji="0" lang="en-US" sz="1600" b="0" i="0" u="none" strike="noStrike" cap="none" spc="0" normalizeH="0" baseline="0" noProof="0" dirty="0">
              <a:ln>
                <a:noFill/>
              </a:ln>
              <a:effectLst/>
              <a:uLnTx/>
              <a:uFillTx/>
            </a:endParaRPr>
          </a:p>
          <a:p>
            <a:pPr marL="0" marR="0" lvl="0"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Sinek, Simon. (2011). </a:t>
            </a:r>
            <a:r>
              <a:rPr kumimoji="0" lang="en-US" sz="1600" b="1" i="1" u="none" strike="noStrike" cap="none" spc="0" normalizeH="0" baseline="0" noProof="0" dirty="0">
                <a:ln>
                  <a:noFill/>
                </a:ln>
                <a:effectLst/>
                <a:uLnTx/>
                <a:uFillTx/>
              </a:rPr>
              <a:t>Start with Why</a:t>
            </a:r>
            <a:r>
              <a:rPr lang="en-US" sz="1600" b="1" dirty="0"/>
              <a:t>: </a:t>
            </a:r>
            <a:r>
              <a:rPr lang="en-US" sz="1600" b="1" i="1" dirty="0"/>
              <a:t>How Great Leaders Inspire Everyone to Take Action, </a:t>
            </a:r>
            <a:r>
              <a:rPr lang="en-US" sz="1600" dirty="0"/>
              <a:t>New York, NY: Portfolio</a:t>
            </a:r>
            <a:endParaRPr kumimoji="0" lang="en-US" sz="1600" u="none" strike="noStrike" cap="none" spc="0" normalizeH="0" baseline="0" noProof="0" dirty="0">
              <a:ln>
                <a:noFill/>
              </a:ln>
              <a:effectLst/>
              <a:uLnTx/>
              <a:uFillTx/>
            </a:endParaRPr>
          </a:p>
          <a:p>
            <a:pPr marL="0" marR="0" lvl="0" indent="0" defTabSz="914400" fontAlgn="auto">
              <a:lnSpc>
                <a:spcPct val="90000"/>
              </a:lnSpc>
              <a:spcBef>
                <a:spcPct val="20000"/>
              </a:spcBef>
              <a:spcAft>
                <a:spcPts val="0"/>
              </a:spcAft>
              <a:buClrTx/>
              <a:buSzTx/>
              <a:buNone/>
              <a:tabLst/>
              <a:defRPr/>
            </a:pPr>
            <a:endParaRPr kumimoji="0" lang="en-US" sz="1600" b="0" i="0" u="none" strike="noStrike" cap="none" spc="0" normalizeH="0" baseline="0" noProof="0" dirty="0">
              <a:ln>
                <a:noFill/>
              </a:ln>
              <a:effectLst/>
              <a:uLnTx/>
              <a:uFillTx/>
            </a:endParaRPr>
          </a:p>
          <a:p>
            <a:pPr marL="0" marR="0" lvl="0"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Weckwerth, Jim | </a:t>
            </a:r>
            <a:r>
              <a:rPr kumimoji="0" lang="en-US" sz="1600" b="0" i="0" u="none" strike="noStrike" cap="none" spc="0" normalizeH="0" baseline="0" noProof="0" dirty="0">
                <a:ln>
                  <a:noFill/>
                </a:ln>
                <a:effectLst/>
                <a:uLnTx/>
                <a:uFillTx/>
                <a:hlinkClick r:id="rId4"/>
              </a:rPr>
              <a:t>jim@thejoshua-group.com</a:t>
            </a:r>
            <a:r>
              <a:rPr kumimoji="0" lang="en-US" sz="1600" b="0" i="0" u="none" strike="noStrike" cap="none" spc="0" normalizeH="0" baseline="0" noProof="0" dirty="0">
                <a:ln>
                  <a:noFill/>
                </a:ln>
                <a:effectLst/>
                <a:uLnTx/>
                <a:uFillTx/>
              </a:rPr>
              <a:t> | 651-270-8394</a:t>
            </a:r>
          </a:p>
          <a:p>
            <a:pPr marL="0" marR="0" lvl="0" indent="0" defTabSz="914400" fontAlgn="auto">
              <a:lnSpc>
                <a:spcPct val="90000"/>
              </a:lnSpc>
              <a:spcBef>
                <a:spcPct val="20000"/>
              </a:spcBef>
              <a:spcAft>
                <a:spcPts val="0"/>
              </a:spcAft>
              <a:buClrTx/>
              <a:buSzTx/>
              <a:buNone/>
              <a:tabLst/>
              <a:defRPr/>
            </a:pPr>
            <a:r>
              <a:rPr kumimoji="0" lang="en-US" sz="1600" b="0" i="0" u="none" strike="noStrike" cap="none" spc="0" normalizeH="0" baseline="0" noProof="0" dirty="0">
                <a:ln>
                  <a:noFill/>
                </a:ln>
                <a:effectLst/>
                <a:uLnTx/>
                <a:uFillTx/>
              </a:rPr>
              <a:t>Wiersma, Kristin | </a:t>
            </a:r>
            <a:r>
              <a:rPr kumimoji="0" lang="en-US" sz="1600" b="0" i="0" u="none" strike="noStrike" cap="none" spc="0" normalizeH="0" baseline="0" noProof="0" dirty="0">
                <a:ln>
                  <a:noFill/>
                </a:ln>
                <a:effectLst/>
                <a:uLnTx/>
                <a:uFillTx/>
                <a:hlinkClick r:id="rId5"/>
              </a:rPr>
              <a:t>Kristin@thejoshua-group.com</a:t>
            </a:r>
            <a:r>
              <a:rPr kumimoji="0" lang="en-US" sz="1600" b="0" i="0" u="none" strike="noStrike" cap="none" spc="0" normalizeH="0" baseline="0" noProof="0" dirty="0">
                <a:ln>
                  <a:noFill/>
                </a:ln>
                <a:effectLst/>
                <a:uLnTx/>
                <a:uFillTx/>
              </a:rPr>
              <a:t> | 651-815-1516</a:t>
            </a:r>
          </a:p>
        </p:txBody>
      </p:sp>
    </p:spTree>
    <p:extLst>
      <p:ext uri="{BB962C8B-B14F-4D97-AF65-F5344CB8AC3E}">
        <p14:creationId xmlns:p14="http://schemas.microsoft.com/office/powerpoint/2010/main" val="370926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89C0CF6B-0855-48F7-A913-773C3351FCAD}"/>
              </a:ext>
            </a:extLst>
          </p:cNvPr>
          <p:cNvPicPr>
            <a:picLocks noChangeAspect="1"/>
          </p:cNvPicPr>
          <p:nvPr/>
        </p:nvPicPr>
        <p:blipFill>
          <a:blip r:embed="rId2"/>
          <a:stretch>
            <a:fillRect/>
          </a:stretch>
        </p:blipFill>
        <p:spPr>
          <a:xfrm>
            <a:off x="557107" y="297021"/>
            <a:ext cx="3117428" cy="1212820"/>
          </a:xfrm>
          <a:prstGeom prst="rect">
            <a:avLst/>
          </a:prstGeom>
        </p:spPr>
      </p:pic>
      <p:sp>
        <p:nvSpPr>
          <p:cNvPr id="10" name="TextBox 9">
            <a:extLst>
              <a:ext uri="{FF2B5EF4-FFF2-40B4-BE49-F238E27FC236}">
                <a16:creationId xmlns:a16="http://schemas.microsoft.com/office/drawing/2014/main" id="{3B64FCB1-AA64-4A5A-9F2A-AC416D5F8A4D}"/>
              </a:ext>
            </a:extLst>
          </p:cNvPr>
          <p:cNvSpPr txBox="1"/>
          <p:nvPr/>
        </p:nvSpPr>
        <p:spPr>
          <a:xfrm>
            <a:off x="1456267" y="1692629"/>
            <a:ext cx="9279466" cy="4902881"/>
          </a:xfrm>
          <a:prstGeom prst="rect">
            <a:avLst/>
          </a:prstGeom>
          <a:noFill/>
        </p:spPr>
        <p:txBody>
          <a:bodyPr wrap="square">
            <a:spAutoFit/>
          </a:bodyPr>
          <a:lstStyle/>
          <a:p>
            <a:pPr>
              <a:lnSpc>
                <a:spcPct val="90000"/>
              </a:lnSpc>
              <a:spcBef>
                <a:spcPts val="1000"/>
              </a:spcBef>
              <a:defRPr/>
            </a:pPr>
            <a:r>
              <a:rPr lang="en-US"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Kristin Wiersma</a:t>
            </a:r>
          </a:p>
          <a:p>
            <a:pPr marL="914400" indent="-457200">
              <a:lnSpc>
                <a:spcPct val="90000"/>
              </a:lnSpc>
              <a:spcBef>
                <a:spcPts val="1000"/>
              </a:spcBef>
              <a:buFont typeface="Arial" panose="020B0604020202020204" pitchFamily="34" charset="0"/>
              <a:buChar char="•"/>
              <a:defRPr/>
            </a:pPr>
            <a:r>
              <a:rPr lang="en-US"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14 years of consulting experience</a:t>
            </a:r>
          </a:p>
          <a:p>
            <a:pPr marL="914400" indent="-457200">
              <a:lnSpc>
                <a:spcPct val="90000"/>
              </a:lnSpc>
              <a:spcBef>
                <a:spcPts val="1000"/>
              </a:spcBef>
              <a:buFont typeface="Arial" panose="020B0604020202020204" pitchFamily="34" charset="0"/>
              <a:buChar char="•"/>
              <a:defRPr/>
            </a:pPr>
            <a:r>
              <a:rPr lang="en-US"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M.A. Organization Development &amp; Change</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Rev. Jim Weckwerth </a:t>
            </a:r>
          </a:p>
          <a:p>
            <a:pPr marL="914400" indent="-457200">
              <a:lnSpc>
                <a:spcPct val="90000"/>
              </a:lnSpc>
              <a:spcBef>
                <a:spcPts val="1000"/>
              </a:spcBef>
              <a:buFont typeface="Arial" panose="020B0604020202020204" pitchFamily="34" charset="0"/>
              <a:buChar char="•"/>
              <a:defRPr/>
            </a:pPr>
            <a:r>
              <a:rPr lang="en-US"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Consultant for 6 years</a:t>
            </a:r>
          </a:p>
          <a:p>
            <a:pPr marL="914400" marR="0" lvl="0" indent="-4572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ELCA Pastor for 16 years</a:t>
            </a:r>
          </a:p>
          <a:p>
            <a:pPr marL="914400" marR="0" lvl="0" indent="-4572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Trained</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Interim/Transition Specialist</a:t>
            </a:r>
            <a:endParaRPr lang="en-US"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914400" marR="0" lvl="0" indent="-4572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M.A. Teaching</a:t>
            </a:r>
          </a:p>
          <a:p>
            <a:pPr marL="914400" marR="0" lvl="0" indent="-4572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Professional Development Certificate in Organizational Development (May 2022)</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49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733A48-63E3-4ECA-AEF3-5DDB64F2DDF1}"/>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Why We’re Here</a:t>
            </a:r>
          </a:p>
        </p:txBody>
      </p:sp>
      <p:sp>
        <p:nvSpPr>
          <p:cNvPr id="5" name="TextBox 4">
            <a:extLst>
              <a:ext uri="{FF2B5EF4-FFF2-40B4-BE49-F238E27FC236}">
                <a16:creationId xmlns:a16="http://schemas.microsoft.com/office/drawing/2014/main" id="{4C7FE981-2B32-4E0C-94A1-7E8BD64846B2}"/>
              </a:ext>
            </a:extLst>
          </p:cNvPr>
          <p:cNvSpPr txBox="1"/>
          <p:nvPr/>
        </p:nvSpPr>
        <p:spPr>
          <a:xfrm>
            <a:off x="4504548" y="992314"/>
            <a:ext cx="7201537" cy="4893647"/>
          </a:xfrm>
          <a:prstGeom prst="rect">
            <a:avLst/>
          </a:prstGeom>
          <a:noFill/>
        </p:spPr>
        <p:txBody>
          <a:bodyPr wrap="square" rtlCol="0">
            <a:spAutoFit/>
          </a:bodyPr>
          <a:lstStyle/>
          <a:p>
            <a:pPr marL="342900" indent="-342900">
              <a:buFont typeface="+mj-lt"/>
              <a:buAutoNum type="arabicPeriod"/>
            </a:pPr>
            <a:r>
              <a:rPr lang="en-US" sz="2400" dirty="0"/>
              <a:t>To equip you with tools to lead your congregation through times of profound change and transition.</a:t>
            </a:r>
          </a:p>
          <a:p>
            <a:pPr marL="342900" indent="-342900">
              <a:buFont typeface="+mj-lt"/>
              <a:buAutoNum type="arabicPeriod"/>
            </a:pPr>
            <a:endParaRPr lang="en-US" sz="2400" dirty="0"/>
          </a:p>
          <a:p>
            <a:pPr marL="342900" indent="-342900">
              <a:buFont typeface="+mj-lt"/>
              <a:buAutoNum type="arabicPeriod"/>
            </a:pPr>
            <a:r>
              <a:rPr lang="en-US" sz="2400" dirty="0"/>
              <a:t>To name and acknowledge that the work of leadership through transition is very hard and the challenges are great.</a:t>
            </a:r>
          </a:p>
          <a:p>
            <a:pPr marL="342900" indent="-342900">
              <a:buFont typeface="+mj-lt"/>
              <a:buAutoNum type="arabicPeriod"/>
            </a:pPr>
            <a:endParaRPr lang="en-US" sz="2400" dirty="0"/>
          </a:p>
          <a:p>
            <a:pPr marL="342900" indent="-342900">
              <a:buFont typeface="+mj-lt"/>
              <a:buAutoNum type="arabicPeriod"/>
            </a:pPr>
            <a:r>
              <a:rPr lang="en-US" sz="2400" dirty="0"/>
              <a:t>To equip you to provide God’s promised peace and stability in times that are chaotic and unstable.</a:t>
            </a:r>
          </a:p>
          <a:p>
            <a:pPr marL="342900" indent="-342900">
              <a:buFont typeface="+mj-lt"/>
              <a:buAutoNum type="arabicPeriod"/>
            </a:pPr>
            <a:endParaRPr lang="en-US" sz="2400" dirty="0"/>
          </a:p>
          <a:p>
            <a:pPr marL="342900" indent="-342900">
              <a:buFont typeface="+mj-lt"/>
              <a:buAutoNum type="arabicPeriod"/>
            </a:pPr>
            <a:r>
              <a:rPr lang="en-US" sz="2400" dirty="0"/>
              <a:t>To help you proclaim Christ’s promise that the Lenten journey of change and transformation ahead of us leads to the freedom of new life and fulfilled purpose.</a:t>
            </a:r>
          </a:p>
        </p:txBody>
      </p:sp>
    </p:spTree>
    <p:extLst>
      <p:ext uri="{BB962C8B-B14F-4D97-AF65-F5344CB8AC3E}">
        <p14:creationId xmlns:p14="http://schemas.microsoft.com/office/powerpoint/2010/main" val="247946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itle 3">
            <a:extLst>
              <a:ext uri="{FF2B5EF4-FFF2-40B4-BE49-F238E27FC236}">
                <a16:creationId xmlns:a16="http://schemas.microsoft.com/office/drawing/2014/main" id="{563C0724-9FF2-4208-AC0B-F2464B4C729D}"/>
              </a:ext>
            </a:extLst>
          </p:cNvPr>
          <p:cNvSpPr txBox="1">
            <a:spLocks/>
          </p:cNvSpPr>
          <p:nvPr/>
        </p:nvSpPr>
        <p:spPr>
          <a:xfrm>
            <a:off x="960554" y="948205"/>
            <a:ext cx="2880828" cy="3071906"/>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914400" fontAlgn="auto">
              <a:lnSpc>
                <a:spcPct val="90000"/>
              </a:lnSpc>
              <a:spcAft>
                <a:spcPts val="600"/>
              </a:spcAft>
              <a:buClrTx/>
              <a:buSzTx/>
              <a:tabLst/>
              <a:defRPr/>
            </a:pPr>
            <a:endParaRPr kumimoji="0" lang="en-US" sz="4000" b="0" i="0" u="none" strike="noStrike" kern="1200" cap="none" spc="0" normalizeH="0" baseline="0" noProof="0" dirty="0">
              <a:ln>
                <a:noFill/>
              </a:ln>
              <a:solidFill>
                <a:srgbClr val="FFFFFF"/>
              </a:solidFill>
              <a:effectLst/>
              <a:uLnTx/>
              <a:uFillTx/>
              <a:latin typeface="+mj-lt"/>
              <a:ea typeface="+mj-ea"/>
              <a:cs typeface="+mj-cs"/>
            </a:endParaRPr>
          </a:p>
          <a:p>
            <a:pPr marL="0" marR="0" lvl="0" indent="0" algn="r" defTabSz="914400" fontAlgn="auto">
              <a:lnSpc>
                <a:spcPct val="90000"/>
              </a:lnSpc>
              <a:spcAft>
                <a:spcPts val="600"/>
              </a:spcAft>
              <a:buClrTx/>
              <a:buSzTx/>
              <a:tabLst/>
              <a:defRPr/>
            </a:pPr>
            <a:endParaRPr lang="en-US" sz="4000" dirty="0">
              <a:solidFill>
                <a:srgbClr val="FFFFFF"/>
              </a:solidFill>
            </a:endParaRPr>
          </a:p>
          <a:p>
            <a:pPr marL="0" marR="0" lvl="0" indent="0" algn="r" defTabSz="914400" fontAlgn="auto">
              <a:lnSpc>
                <a:spcPct val="90000"/>
              </a:lnSpc>
              <a:spcAft>
                <a:spcPts val="600"/>
              </a:spcAft>
              <a:buClrTx/>
              <a:buSzTx/>
              <a:tabLst/>
              <a:defRPr/>
            </a:pPr>
            <a:endParaRPr kumimoji="0" lang="en-US" sz="4000" b="0" i="0" u="none" strike="noStrike" kern="1200" cap="none" spc="0" normalizeH="0" baseline="0" noProof="0" dirty="0">
              <a:ln>
                <a:noFill/>
              </a:ln>
              <a:solidFill>
                <a:srgbClr val="FFFFFF"/>
              </a:solidFill>
              <a:effectLst/>
              <a:uLnTx/>
              <a:uFillTx/>
              <a:latin typeface="+mj-lt"/>
              <a:ea typeface="+mj-ea"/>
              <a:cs typeface="+mj-cs"/>
            </a:endParaRPr>
          </a:p>
          <a:p>
            <a:pPr marL="0" marR="0" lvl="0" indent="0" algn="r" defTabSz="914400" fontAlgn="auto">
              <a:lnSpc>
                <a:spcPct val="90000"/>
              </a:lnSpc>
              <a:spcAft>
                <a:spcPts val="600"/>
              </a:spcAft>
              <a:buClrTx/>
              <a:buSzTx/>
              <a:tabLst/>
              <a:defRPr/>
            </a:pPr>
            <a:r>
              <a:rPr kumimoji="0" lang="en-US" sz="4000" b="0" i="0" u="none" strike="noStrike" kern="1200" cap="none" spc="0" normalizeH="0" baseline="0" noProof="0" dirty="0">
                <a:ln>
                  <a:noFill/>
                </a:ln>
                <a:solidFill>
                  <a:srgbClr val="FFFFFF"/>
                </a:solidFill>
                <a:effectLst/>
                <a:uLnTx/>
                <a:uFillTx/>
                <a:latin typeface="+mj-lt"/>
                <a:ea typeface="+mj-ea"/>
                <a:cs typeface="+mj-cs"/>
              </a:rPr>
              <a:t>Start With Why</a:t>
            </a:r>
          </a:p>
        </p:txBody>
      </p:sp>
      <p:pic>
        <p:nvPicPr>
          <p:cNvPr id="7" name="Content Placeholder 5" descr="Diagram, venn diagram&#10;&#10;Description automatically generated">
            <a:extLst>
              <a:ext uri="{FF2B5EF4-FFF2-40B4-BE49-F238E27FC236}">
                <a16:creationId xmlns:a16="http://schemas.microsoft.com/office/drawing/2014/main" id="{74D8388C-D9E6-41A2-828E-EC78479C35CB}"/>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4502428" y="647088"/>
            <a:ext cx="7225748" cy="5563824"/>
          </a:xfrm>
          <a:prstGeom prst="rect">
            <a:avLst/>
          </a:prstGeom>
          <a:noFill/>
        </p:spPr>
      </p:pic>
    </p:spTree>
    <p:extLst>
      <p:ext uri="{BB962C8B-B14F-4D97-AF65-F5344CB8AC3E}">
        <p14:creationId xmlns:p14="http://schemas.microsoft.com/office/powerpoint/2010/main" val="403708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EFC58F4A-E864-4CF2-9573-774D6C3A640E}"/>
              </a:ext>
            </a:extLst>
          </p:cNvPr>
          <p:cNvSpPr txBox="1">
            <a:spLocks/>
          </p:cNvSpPr>
          <p:nvPr/>
        </p:nvSpPr>
        <p:spPr>
          <a:xfrm>
            <a:off x="466722" y="586855"/>
            <a:ext cx="3201366" cy="3387497"/>
          </a:xfrm>
          <a:prstGeom prst="rect">
            <a:avLst/>
          </a:prstGeom>
        </p:spPr>
        <p:txBody>
          <a:bodyPr vert="horz" lIns="91440" tIns="45720" rIns="91440" bIns="45720" rtlCol="0" anchor="b">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914400" fontAlgn="auto">
              <a:lnSpc>
                <a:spcPct val="90000"/>
              </a:lnSpc>
              <a:spcAft>
                <a:spcPts val="600"/>
              </a:spcAft>
              <a:buClrTx/>
              <a:buSzTx/>
              <a:tabLst/>
              <a:defRPr/>
            </a:pPr>
            <a:r>
              <a:rPr kumimoji="0" lang="en-US" sz="4000" b="0" i="0" u="none" strike="noStrike" kern="1200" cap="none" spc="0" normalizeH="0" baseline="0" noProof="0">
                <a:ln>
                  <a:noFill/>
                </a:ln>
                <a:solidFill>
                  <a:srgbClr val="FFFFFF"/>
                </a:solidFill>
                <a:effectLst/>
                <a:uLnTx/>
                <a:uFillTx/>
                <a:latin typeface="+mj-lt"/>
                <a:ea typeface="+mj-ea"/>
                <a:cs typeface="+mj-cs"/>
              </a:rPr>
              <a:t>Questions for Leaders</a:t>
            </a:r>
          </a:p>
        </p:txBody>
      </p:sp>
      <p:sp>
        <p:nvSpPr>
          <p:cNvPr id="7" name="Content Placeholder 2">
            <a:extLst>
              <a:ext uri="{FF2B5EF4-FFF2-40B4-BE49-F238E27FC236}">
                <a16:creationId xmlns:a16="http://schemas.microsoft.com/office/drawing/2014/main" id="{29945037-5D3D-4A67-9855-E06E9B93A559}"/>
              </a:ext>
            </a:extLst>
          </p:cNvPr>
          <p:cNvSpPr txBox="1">
            <a:spLocks/>
          </p:cNvSpPr>
          <p:nvPr/>
        </p:nvSpPr>
        <p:spPr>
          <a:xfrm>
            <a:off x="4810259" y="649480"/>
            <a:ext cx="6555347" cy="5546047"/>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228600" defTabSz="914400" fontAlgn="auto">
              <a:lnSpc>
                <a:spcPct val="90000"/>
              </a:lnSpc>
              <a:spcBef>
                <a:spcPct val="20000"/>
              </a:spcBef>
              <a:spcAft>
                <a:spcPts val="0"/>
              </a:spcAft>
              <a:buClrTx/>
              <a:buSzTx/>
              <a:buFont typeface="Arial" panose="020B0604020202020204" pitchFamily="34" charset="0"/>
              <a:buChar char="•"/>
              <a:tabLst/>
              <a:defRPr/>
            </a:pPr>
            <a:r>
              <a:rPr kumimoji="0" lang="en-US" b="0" i="0" u="none" strike="noStrike" cap="none" spc="0" normalizeH="0" baseline="0" noProof="0" dirty="0">
                <a:ln>
                  <a:noFill/>
                </a:ln>
                <a:effectLst/>
                <a:uLnTx/>
                <a:uFillTx/>
              </a:rPr>
              <a:t>Is there agreement on the why?</a:t>
            </a:r>
          </a:p>
          <a:p>
            <a:pPr marL="342900" marR="0" lvl="0" indent="-228600" defTabSz="914400" fontAlgn="auto">
              <a:lnSpc>
                <a:spcPct val="90000"/>
              </a:lnSpc>
              <a:spcBef>
                <a:spcPct val="20000"/>
              </a:spcBef>
              <a:spcAft>
                <a:spcPts val="0"/>
              </a:spcAft>
              <a:buClrTx/>
              <a:buSzTx/>
              <a:buFont typeface="Arial" panose="020B0604020202020204" pitchFamily="34" charset="0"/>
              <a:buChar char="•"/>
              <a:tabLst/>
              <a:defRPr/>
            </a:pPr>
            <a:r>
              <a:rPr kumimoji="0" lang="en-US" b="0" i="0" u="none" strike="noStrike" cap="none" spc="0" normalizeH="0" baseline="0" noProof="0" dirty="0">
                <a:ln>
                  <a:noFill/>
                </a:ln>
                <a:effectLst/>
                <a:uLnTx/>
                <a:uFillTx/>
              </a:rPr>
              <a:t>If not, what behaviors or symptoms indicate that your congregation is not in alignment with the why?</a:t>
            </a:r>
          </a:p>
          <a:p>
            <a:pPr marL="342900" marR="0" lvl="0" indent="-228600" defTabSz="914400" fontAlgn="auto">
              <a:lnSpc>
                <a:spcPct val="90000"/>
              </a:lnSpc>
              <a:spcBef>
                <a:spcPct val="20000"/>
              </a:spcBef>
              <a:spcAft>
                <a:spcPts val="0"/>
              </a:spcAft>
              <a:buClrTx/>
              <a:buSzTx/>
              <a:buFont typeface="Arial" panose="020B0604020202020204" pitchFamily="34" charset="0"/>
              <a:buChar char="•"/>
              <a:tabLst/>
              <a:defRPr/>
            </a:pPr>
            <a:r>
              <a:rPr kumimoji="0" lang="en-US" b="0" i="0" u="none" strike="noStrike" cap="none" spc="0" normalizeH="0" baseline="0" noProof="0" dirty="0">
                <a:ln>
                  <a:noFill/>
                </a:ln>
                <a:effectLst/>
                <a:uLnTx/>
                <a:uFillTx/>
              </a:rPr>
              <a:t>What freedom do you see in greater clarity of mission, values and vision? For you? Staff? Congregation? Council?</a:t>
            </a:r>
          </a:p>
        </p:txBody>
      </p:sp>
    </p:spTree>
    <p:extLst>
      <p:ext uri="{BB962C8B-B14F-4D97-AF65-F5344CB8AC3E}">
        <p14:creationId xmlns:p14="http://schemas.microsoft.com/office/powerpoint/2010/main" val="2044949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4">
            <a:extLst>
              <a:ext uri="{FF2B5EF4-FFF2-40B4-BE49-F238E27FC236}">
                <a16:creationId xmlns:a16="http://schemas.microsoft.com/office/drawing/2014/main" id="{52EB95AC-11D3-4898-B8AC-45A0F220EA55}"/>
              </a:ext>
            </a:extLst>
          </p:cNvPr>
          <p:cNvSpPr>
            <a:spLocks noGrp="1"/>
          </p:cNvSpPr>
          <p:nvPr>
            <p:ph type="title"/>
          </p:nvPr>
        </p:nvSpPr>
        <p:spPr>
          <a:xfrm>
            <a:off x="-96985" y="586855"/>
            <a:ext cx="3765073" cy="3387497"/>
          </a:xfrm>
        </p:spPr>
        <p:txBody>
          <a:bodyPr anchor="b">
            <a:normAutofit/>
          </a:bodyPr>
          <a:lstStyle/>
          <a:p>
            <a:pPr algn="r"/>
            <a:r>
              <a:rPr lang="en-US" sz="4000" dirty="0">
                <a:solidFill>
                  <a:srgbClr val="FFFFFF"/>
                </a:solidFill>
              </a:rPr>
              <a:t>Managing Transitions: </a:t>
            </a:r>
            <a:br>
              <a:rPr lang="en-US" sz="4000" dirty="0">
                <a:solidFill>
                  <a:srgbClr val="FFFFFF"/>
                </a:solidFill>
              </a:rPr>
            </a:br>
            <a:r>
              <a:rPr lang="en-US" sz="4000" dirty="0">
                <a:solidFill>
                  <a:srgbClr val="FFFFFF"/>
                </a:solidFill>
              </a:rPr>
              <a:t>3 Phases</a:t>
            </a:r>
          </a:p>
        </p:txBody>
      </p:sp>
      <p:pic>
        <p:nvPicPr>
          <p:cNvPr id="5" name="Content Placeholder 6" descr="Diagram&#10;&#10;Description automatically generated">
            <a:extLst>
              <a:ext uri="{FF2B5EF4-FFF2-40B4-BE49-F238E27FC236}">
                <a16:creationId xmlns:a16="http://schemas.microsoft.com/office/drawing/2014/main" id="{8ACF4CE3-CF03-4F2D-88B3-AE9E39376021}"/>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4134810" y="1184564"/>
            <a:ext cx="7853990" cy="4488872"/>
          </a:xfrm>
          <a:prstGeom prst="rect">
            <a:avLst/>
          </a:prstGeom>
          <a:noFill/>
        </p:spPr>
      </p:pic>
    </p:spTree>
    <p:extLst>
      <p:ext uri="{BB962C8B-B14F-4D97-AF65-F5344CB8AC3E}">
        <p14:creationId xmlns:p14="http://schemas.microsoft.com/office/powerpoint/2010/main" val="47657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619C00-A309-4462-860A-77CF4D99AA32}"/>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kern="1200">
                <a:solidFill>
                  <a:srgbClr val="FFFFFF"/>
                </a:solidFill>
                <a:latin typeface="+mj-lt"/>
                <a:ea typeface="+mj-ea"/>
                <a:cs typeface="+mj-cs"/>
              </a:rPr>
              <a:t>Phase 1: Letting Go</a:t>
            </a:r>
          </a:p>
        </p:txBody>
      </p:sp>
      <p:sp>
        <p:nvSpPr>
          <p:cNvPr id="5" name="TextBox 4">
            <a:extLst>
              <a:ext uri="{FF2B5EF4-FFF2-40B4-BE49-F238E27FC236}">
                <a16:creationId xmlns:a16="http://schemas.microsoft.com/office/drawing/2014/main" id="{7B0988FF-0A6C-464F-902B-07FE51C9B92C}"/>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marR="0">
              <a:lnSpc>
                <a:spcPct val="90000"/>
              </a:lnSpc>
              <a:spcBef>
                <a:spcPts val="0"/>
              </a:spcBef>
              <a:spcAft>
                <a:spcPts val="600"/>
              </a:spcAft>
            </a:pPr>
            <a:r>
              <a:rPr lang="en-US" sz="2800" i="1" dirty="0">
                <a:effectLst/>
              </a:rPr>
              <a:t>All changes, even the most longed for, have their melancholy; for what we leave behind is part of ourselves; we must die to one life before we can enter into another.</a:t>
            </a:r>
            <a:endParaRPr lang="en-US" sz="2800" dirty="0">
              <a:effectLst/>
            </a:endParaRPr>
          </a:p>
          <a:p>
            <a:pPr marL="38100" marR="0" algn="r">
              <a:lnSpc>
                <a:spcPct val="90000"/>
              </a:lnSpc>
              <a:spcBef>
                <a:spcPts val="0"/>
              </a:spcBef>
              <a:spcAft>
                <a:spcPts val="600"/>
              </a:spcAft>
            </a:pPr>
            <a:r>
              <a:rPr lang="en-US" sz="2800" dirty="0">
                <a:effectLst/>
              </a:rPr>
              <a:t>-Anatole France, French writer</a:t>
            </a:r>
          </a:p>
          <a:p>
            <a:pPr indent="-228600">
              <a:lnSpc>
                <a:spcPct val="90000"/>
              </a:lnSpc>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485727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619C00-A309-4462-860A-77CF4D99AA32}"/>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kern="1200">
                <a:solidFill>
                  <a:srgbClr val="FFFFFF"/>
                </a:solidFill>
                <a:latin typeface="+mj-lt"/>
                <a:ea typeface="+mj-ea"/>
                <a:cs typeface="+mj-cs"/>
              </a:rPr>
              <a:t>Phase 1: Letting Go</a:t>
            </a:r>
          </a:p>
        </p:txBody>
      </p:sp>
      <p:sp>
        <p:nvSpPr>
          <p:cNvPr id="3" name="TextBox 2">
            <a:extLst>
              <a:ext uri="{FF2B5EF4-FFF2-40B4-BE49-F238E27FC236}">
                <a16:creationId xmlns:a16="http://schemas.microsoft.com/office/drawing/2014/main" id="{F29A03C7-EB20-451D-811C-E6829233F865}"/>
              </a:ext>
            </a:extLst>
          </p:cNvPr>
          <p:cNvSpPr txBox="1"/>
          <p:nvPr/>
        </p:nvSpPr>
        <p:spPr>
          <a:xfrm>
            <a:off x="4639733" y="711200"/>
            <a:ext cx="6824134" cy="523220"/>
          </a:xfrm>
          <a:prstGeom prst="rect">
            <a:avLst/>
          </a:prstGeom>
          <a:noFill/>
        </p:spPr>
        <p:txBody>
          <a:bodyPr wrap="square" rtlCol="0">
            <a:spAutoFit/>
          </a:bodyPr>
          <a:lstStyle/>
          <a:p>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Experience: </a:t>
            </a: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rPr>
              <a:t>An Emotional </a:t>
            </a:r>
            <a:r>
              <a:rPr lang="en-US" sz="2800" dirty="0">
                <a:solidFill>
                  <a:prstClr val="black"/>
                </a:solidFill>
                <a:latin typeface="Calibri" panose="020F0502020204030204"/>
              </a:rPr>
              <a:t>R</a:t>
            </a:r>
            <a:r>
              <a:rPr kumimoji="0" lang="en-US" sz="2800" i="0" u="none" strike="noStrike" kern="1200" cap="none" spc="0" normalizeH="0" baseline="0" noProof="0" dirty="0" err="1">
                <a:ln>
                  <a:noFill/>
                </a:ln>
                <a:solidFill>
                  <a:prstClr val="black"/>
                </a:solidFill>
                <a:effectLst/>
                <a:uLnTx/>
                <a:uFillTx/>
                <a:latin typeface="Calibri" panose="020F0502020204030204"/>
                <a:ea typeface="+mn-ea"/>
                <a:cs typeface="+mn-cs"/>
              </a:rPr>
              <a:t>esponse</a:t>
            </a:r>
            <a:endPar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19A18C4-7533-4DC2-9214-15BBBAC9CC66}"/>
              </a:ext>
            </a:extLst>
          </p:cNvPr>
          <p:cNvSpPr txBox="1"/>
          <p:nvPr/>
        </p:nvSpPr>
        <p:spPr>
          <a:xfrm>
            <a:off x="4788647" y="1296696"/>
            <a:ext cx="6526306" cy="2677656"/>
          </a:xfrm>
          <a:prstGeom prst="rect">
            <a:avLst/>
          </a:prstGeom>
          <a:noFill/>
        </p:spPr>
        <p:txBody>
          <a:bodyPr wrap="square" numCol="2" rtlCol="0">
            <a:spAutoFit/>
          </a:bodyPr>
          <a:lstStyle/>
          <a:p>
            <a:pPr marL="863600" indent="-457200">
              <a:buFont typeface="Arial" panose="020B0604020202020204" pitchFamily="34" charset="0"/>
              <a:buChar char="•"/>
            </a:pPr>
            <a:r>
              <a:rPr lang="en-US" sz="2800" dirty="0">
                <a:solidFill>
                  <a:prstClr val="black"/>
                </a:solidFill>
                <a:latin typeface="Calibri" panose="020F0502020204030204"/>
              </a:rPr>
              <a:t>Shock</a:t>
            </a:r>
          </a:p>
          <a:p>
            <a:pPr marL="863600" indent="-457200">
              <a:buFont typeface="Arial" panose="020B0604020202020204" pitchFamily="34" charset="0"/>
              <a:buChar char="•"/>
            </a:pP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rPr>
              <a:t>Fear</a:t>
            </a:r>
          </a:p>
          <a:p>
            <a:pPr marL="863600" indent="-457200">
              <a:buFont typeface="Arial" panose="020B0604020202020204" pitchFamily="34" charset="0"/>
              <a:buChar char="•"/>
            </a:pPr>
            <a:r>
              <a:rPr lang="en-US" sz="2800" dirty="0">
                <a:solidFill>
                  <a:prstClr val="black"/>
                </a:solidFill>
                <a:latin typeface="Calibri" panose="020F0502020204030204"/>
              </a:rPr>
              <a:t>Resistance</a:t>
            </a:r>
          </a:p>
          <a:p>
            <a:pPr marL="863600" indent="-457200">
              <a:buFont typeface="Arial" panose="020B0604020202020204" pitchFamily="34" charset="0"/>
              <a:buChar char="•"/>
            </a:pPr>
            <a:endParaRPr lang="en-US" sz="2800" dirty="0">
              <a:solidFill>
                <a:prstClr val="black"/>
              </a:solidFill>
              <a:latin typeface="Calibri" panose="020F0502020204030204"/>
            </a:endParaRPr>
          </a:p>
          <a:p>
            <a:pPr marL="863600" indent="-457200">
              <a:buFont typeface="Arial" panose="020B0604020202020204" pitchFamily="34" charset="0"/>
              <a:buChar char="•"/>
            </a:pPr>
            <a:endParaRPr lang="en-US" sz="2800" dirty="0">
              <a:solidFill>
                <a:prstClr val="black"/>
              </a:solidFill>
              <a:latin typeface="Calibri" panose="020F0502020204030204"/>
            </a:endParaRPr>
          </a:p>
          <a:p>
            <a:pPr marL="406400"/>
            <a:endParaRPr lang="en-US" sz="2800" dirty="0">
              <a:solidFill>
                <a:prstClr val="black"/>
              </a:solidFill>
              <a:latin typeface="Calibri" panose="020F0502020204030204"/>
            </a:endParaRPr>
          </a:p>
          <a:p>
            <a:pPr marL="863600" indent="-457200">
              <a:buFont typeface="Arial" panose="020B0604020202020204" pitchFamily="34" charset="0"/>
              <a:buChar char="•"/>
            </a:pP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rPr>
              <a:t>Sabotage</a:t>
            </a:r>
          </a:p>
          <a:p>
            <a:pPr marL="863600" indent="-457200">
              <a:buFont typeface="Arial" panose="020B0604020202020204" pitchFamily="34" charset="0"/>
              <a:buChar char="•"/>
            </a:pPr>
            <a:r>
              <a:rPr lang="en-US" sz="2800" dirty="0">
                <a:solidFill>
                  <a:prstClr val="black"/>
                </a:solidFill>
                <a:latin typeface="Calibri" panose="020F0502020204030204"/>
              </a:rPr>
              <a:t>Blame </a:t>
            </a:r>
          </a:p>
          <a:p>
            <a:pPr marL="863600" indent="-457200">
              <a:buFont typeface="Arial" panose="020B0604020202020204" pitchFamily="34" charset="0"/>
              <a:buChar char="•"/>
            </a:pPr>
            <a:r>
              <a:rPr lang="en-US" sz="2800" dirty="0">
                <a:solidFill>
                  <a:prstClr val="black"/>
                </a:solidFill>
                <a:latin typeface="Calibri" panose="020F0502020204030204"/>
              </a:rPr>
              <a:t>Skepticism</a:t>
            </a:r>
            <a:endPar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6" name="TextBox 5">
            <a:extLst>
              <a:ext uri="{FF2B5EF4-FFF2-40B4-BE49-F238E27FC236}">
                <a16:creationId xmlns:a16="http://schemas.microsoft.com/office/drawing/2014/main" id="{3C06FC90-EEA0-4AC1-8170-160F3462A134}"/>
              </a:ext>
            </a:extLst>
          </p:cNvPr>
          <p:cNvSpPr txBox="1"/>
          <p:nvPr/>
        </p:nvSpPr>
        <p:spPr>
          <a:xfrm>
            <a:off x="5047129" y="3048000"/>
            <a:ext cx="6033247" cy="523220"/>
          </a:xfrm>
          <a:prstGeom prst="rect">
            <a:avLst/>
          </a:prstGeom>
          <a:noFill/>
        </p:spPr>
        <p:txBody>
          <a:bodyPr wrap="square" rtlCol="0">
            <a:spAutoFit/>
          </a:bodyPr>
          <a:lstStyle/>
          <a:p>
            <a:r>
              <a:rPr lang="en-US" sz="2800" dirty="0"/>
              <a:t>…and Grief:</a:t>
            </a:r>
          </a:p>
        </p:txBody>
      </p:sp>
      <p:sp>
        <p:nvSpPr>
          <p:cNvPr id="8" name="TextBox 7">
            <a:extLst>
              <a:ext uri="{FF2B5EF4-FFF2-40B4-BE49-F238E27FC236}">
                <a16:creationId xmlns:a16="http://schemas.microsoft.com/office/drawing/2014/main" id="{0A6B4D08-5B28-4F4D-9CE7-149463BDDAEB}"/>
              </a:ext>
            </a:extLst>
          </p:cNvPr>
          <p:cNvSpPr txBox="1"/>
          <p:nvPr/>
        </p:nvSpPr>
        <p:spPr>
          <a:xfrm>
            <a:off x="5174130" y="3663518"/>
            <a:ext cx="6824134" cy="1384995"/>
          </a:xfrm>
          <a:prstGeom prst="rect">
            <a:avLst/>
          </a:prstGeom>
          <a:noFill/>
        </p:spPr>
        <p:txBody>
          <a:bodyPr wrap="square" numCol="2" rtlCol="0">
            <a:spAutoFit/>
          </a:bodyPr>
          <a:lstStyle/>
          <a:p>
            <a:pPr marL="285750" indent="-285750">
              <a:buFont typeface="Arial" panose="020B0604020202020204" pitchFamily="34" charset="0"/>
              <a:buChar char="•"/>
            </a:pPr>
            <a:r>
              <a:rPr lang="en-US" sz="2800" dirty="0"/>
              <a:t>Anger</a:t>
            </a:r>
          </a:p>
          <a:p>
            <a:pPr marL="285750" indent="-285750">
              <a:buFont typeface="Arial" panose="020B0604020202020204" pitchFamily="34" charset="0"/>
              <a:buChar char="•"/>
            </a:pPr>
            <a:r>
              <a:rPr lang="en-US" sz="2800" dirty="0"/>
              <a:t>Bargaining</a:t>
            </a:r>
          </a:p>
          <a:p>
            <a:pPr marL="285750" indent="-285750">
              <a:buFont typeface="Arial" panose="020B0604020202020204" pitchFamily="34" charset="0"/>
              <a:buChar char="•"/>
            </a:pPr>
            <a:r>
              <a:rPr lang="en-US" sz="2800" dirty="0"/>
              <a:t>Anxiety</a:t>
            </a:r>
          </a:p>
          <a:p>
            <a:pPr marL="285750" indent="-285750">
              <a:buFont typeface="Arial" panose="020B0604020202020204" pitchFamily="34" charset="0"/>
              <a:buChar char="•"/>
            </a:pPr>
            <a:r>
              <a:rPr lang="en-US" sz="2800" dirty="0"/>
              <a:t>Sadness</a:t>
            </a:r>
          </a:p>
          <a:p>
            <a:pPr marL="285750" indent="-285750">
              <a:buFont typeface="Arial" panose="020B0604020202020204" pitchFamily="34" charset="0"/>
              <a:buChar char="•"/>
            </a:pPr>
            <a:r>
              <a:rPr lang="en-US" sz="2800" dirty="0"/>
              <a:t>Disorientation</a:t>
            </a:r>
          </a:p>
          <a:p>
            <a:pPr marL="285750" indent="-285750">
              <a:buFont typeface="Arial" panose="020B0604020202020204" pitchFamily="34" charset="0"/>
              <a:buChar char="•"/>
            </a:pPr>
            <a:r>
              <a:rPr lang="en-US" sz="2800" dirty="0"/>
              <a:t>Depression</a:t>
            </a:r>
          </a:p>
        </p:txBody>
      </p:sp>
    </p:spTree>
    <p:extLst>
      <p:ext uri="{BB962C8B-B14F-4D97-AF65-F5344CB8AC3E}">
        <p14:creationId xmlns:p14="http://schemas.microsoft.com/office/powerpoint/2010/main" val="95438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B5BCDA-07D2-40E3-9DA8-A1F779A64E2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Phase 2:</a:t>
            </a:r>
            <a:br>
              <a:rPr lang="en-US" sz="4000" dirty="0">
                <a:solidFill>
                  <a:srgbClr val="FFFFFF"/>
                </a:solidFill>
              </a:rPr>
            </a:br>
            <a:r>
              <a:rPr lang="en-US" sz="4000" dirty="0">
                <a:solidFill>
                  <a:srgbClr val="FFFFFF"/>
                </a:solidFill>
              </a:rPr>
              <a:t>Neutral Zone</a:t>
            </a:r>
          </a:p>
        </p:txBody>
      </p:sp>
      <p:sp>
        <p:nvSpPr>
          <p:cNvPr id="4" name="TextBox 3">
            <a:extLst>
              <a:ext uri="{FF2B5EF4-FFF2-40B4-BE49-F238E27FC236}">
                <a16:creationId xmlns:a16="http://schemas.microsoft.com/office/drawing/2014/main" id="{E81B2BF4-6B7C-4A06-9462-6815F42616EA}"/>
              </a:ext>
            </a:extLst>
          </p:cNvPr>
          <p:cNvSpPr txBox="1"/>
          <p:nvPr/>
        </p:nvSpPr>
        <p:spPr>
          <a:xfrm>
            <a:off x="4504548" y="2036571"/>
            <a:ext cx="7115175" cy="3596497"/>
          </a:xfrm>
          <a:prstGeom prst="rect">
            <a:avLst/>
          </a:prstGeom>
          <a:noFill/>
        </p:spPr>
        <p:txBody>
          <a:bodyPr wrap="square" rtlCol="0">
            <a:spAutoFit/>
          </a:bodyPr>
          <a:lstStyle/>
          <a:p>
            <a:pPr marL="0" marR="0">
              <a:lnSpc>
                <a:spcPct val="107000"/>
              </a:lnSpc>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It’s not so much that we’re afraid of change or so in love with the old ways, but it’s that place in between that we fear. It’s like being between trapezes. It’s Linus when his blanket is in the dryer. There’s nothing to hold on to.</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-Marilyn Ferguson, American Futurist</a:t>
            </a:r>
          </a:p>
          <a:p>
            <a:pPr marL="0" marR="0">
              <a:lnSpc>
                <a:spcPct val="107000"/>
              </a:lnSpc>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50869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TotalTime>
  <Words>1190</Words>
  <Application>Microsoft Office PowerPoint</Application>
  <PresentationFormat>Widescreen</PresentationFormat>
  <Paragraphs>127</Paragraphs>
  <Slides>18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ELCA Minneapolis Area Synod Tool Kit  Leadership Through Loss and the Promise of Change  </vt:lpstr>
      <vt:lpstr>PowerPoint Presentation</vt:lpstr>
      <vt:lpstr>Why We’re Here</vt:lpstr>
      <vt:lpstr>PowerPoint Presentation</vt:lpstr>
      <vt:lpstr>PowerPoint Presentation</vt:lpstr>
      <vt:lpstr>Managing Transitions:  3 Phases</vt:lpstr>
      <vt:lpstr>Phase 1: Letting Go</vt:lpstr>
      <vt:lpstr>Phase 1: Letting Go</vt:lpstr>
      <vt:lpstr>Phase 2: Neutral Zone</vt:lpstr>
      <vt:lpstr>Phase 2: Neutral Zone</vt:lpstr>
      <vt:lpstr>Phase 2: Neutral Zone</vt:lpstr>
      <vt:lpstr>Phase 3: New Beginnings</vt:lpstr>
      <vt:lpstr>Phase 3: New Beginnings</vt:lpstr>
      <vt:lpstr>Reflect</vt:lpstr>
      <vt:lpstr>   Leadership for Healthy Transitions</vt:lpstr>
      <vt:lpstr>Small Group Discussion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ELCA Minneapolis Area Synod Tool Kit  Leadership Through Loss and the Promise of Change  </dc:title>
  <dc:creator>Weckwerth- Home</dc:creator>
  <cp:lastModifiedBy>Weckwerth- Home</cp:lastModifiedBy>
  <cp:revision>1</cp:revision>
  <dcterms:created xsi:type="dcterms:W3CDTF">2022-03-17T14:02:05Z</dcterms:created>
  <dcterms:modified xsi:type="dcterms:W3CDTF">2022-03-17T22:06:43Z</dcterms:modified>
</cp:coreProperties>
</file>