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1" r:id="rId5"/>
    <p:sldMasterId id="2147483668"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y="6858000" cx="12192000"/>
  <p:notesSz cx="6858000" cy="9144000"/>
  <p:embeddedFontLst>
    <p:embeddedFont>
      <p:font typeface="Century Gothic"/>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31" roundtripDataSignature="AMtx7mgzGKzQkF5HOl56reKYRmkH8Ub2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font" Target="fonts/CenturyGothic-bold.fntdata"/><Relationship Id="rId27" Type="http://schemas.openxmlformats.org/officeDocument/2006/relationships/font" Target="fonts/CenturyGothic-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font" Target="fonts/CenturyGothic-italic.fntdata"/><Relationship Id="rId7" Type="http://schemas.openxmlformats.org/officeDocument/2006/relationships/notesMaster" Target="notesMasters/notesMaster1.xml"/><Relationship Id="rId8" Type="http://schemas.openxmlformats.org/officeDocument/2006/relationships/slide" Target="slides/slide1.xml"/><Relationship Id="rId31" Type="http://customschemas.google.com/relationships/presentationmetadata" Target="metadata"/><Relationship Id="rId30" Type="http://schemas.openxmlformats.org/officeDocument/2006/relationships/font" Target="fonts/CenturyGothic-boldItalic.fnt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notes"/>
          <p:cNvSpPr/>
          <p:nvPr>
            <p:ph idx="2" type="sldImg"/>
          </p:nvPr>
        </p:nvSpPr>
        <p:spPr>
          <a:xfrm>
            <a:off x="436563" y="711200"/>
            <a:ext cx="6318250" cy="35544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solidFill>
                  <a:srgbClr val="000000"/>
                </a:solidFill>
                <a:latin typeface="Calibri"/>
                <a:ea typeface="Calibri"/>
                <a:cs typeface="Calibri"/>
                <a:sym typeface="Calibri"/>
              </a:rPr>
              <a:t>‹#›</a:t>
            </a:fld>
            <a:endParaRPr>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4" name="Google Shape;19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2" name="Google Shape;20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0" name="Google Shape;210;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6" name="Google Shape;216;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2" name="Google Shape;222;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0" name="Google Shape;23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6" name="Google Shape;236;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2" name="Google Shape;242;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8" name="Google Shape;248;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Speak in favor of the bill, and call DHS</a:t>
            </a:r>
            <a:endParaRPr/>
          </a:p>
        </p:txBody>
      </p:sp>
      <p:sp>
        <p:nvSpPr>
          <p:cNvPr id="254" name="Google Shape;254;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4" name="Google Shape;15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1" name="Google Shape;161;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8" name="Google Shape;168;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6" name="Google Shape;17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2" name="Google Shape;18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8" name="Google Shape;188;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 Id="rId3" Type="http://schemas.openxmlformats.org/officeDocument/2006/relationships/image" Target="../media/image1.gi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jpg"/><Relationship Id="rId3" Type="http://schemas.openxmlformats.org/officeDocument/2006/relationships/image" Target="../media/image1.gif"/></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showMasterSp="0">
  <p:cSld name="1_Title Slide">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30"/>
          <p:cNvSpPr/>
          <p:nvPr/>
        </p:nvSpPr>
        <p:spPr>
          <a:xfrm>
            <a:off x="-107289" y="5713327"/>
            <a:ext cx="5314289" cy="69667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7" name="Google Shape;17;p30"/>
          <p:cNvPicPr preferRelativeResize="0"/>
          <p:nvPr/>
        </p:nvPicPr>
        <p:blipFill rotWithShape="1">
          <a:blip r:embed="rId3">
            <a:alphaModFix/>
          </a:blip>
          <a:srcRect b="0" l="0" r="0" t="0"/>
          <a:stretch/>
        </p:blipFill>
        <p:spPr>
          <a:xfrm>
            <a:off x="325127" y="5857904"/>
            <a:ext cx="4511040" cy="442365"/>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4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4"/>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1" name="Google Shape;71;p4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2" name="Google Shape;72;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4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1" name="Shape 81"/>
        <p:cNvGrpSpPr/>
        <p:nvPr/>
      </p:nvGrpSpPr>
      <p:grpSpPr>
        <a:xfrm>
          <a:off x="0" y="0"/>
          <a:ext cx="0" cy="0"/>
          <a:chOff x="0" y="0"/>
          <a:chExt cx="0" cy="0"/>
        </a:xfrm>
      </p:grpSpPr>
      <p:sp>
        <p:nvSpPr>
          <p:cNvPr id="82" name="Google Shape;82;p4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4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3" name="Shape 93"/>
        <p:cNvGrpSpPr/>
        <p:nvPr/>
      </p:nvGrpSpPr>
      <p:grpSpPr>
        <a:xfrm>
          <a:off x="0" y="0"/>
          <a:ext cx="0" cy="0"/>
          <a:chOff x="0" y="0"/>
          <a:chExt cx="0" cy="0"/>
        </a:xfrm>
      </p:grpSpPr>
      <p:sp>
        <p:nvSpPr>
          <p:cNvPr id="94" name="Google Shape;94;p32"/>
          <p:cNvSpPr txBox="1"/>
          <p:nvPr>
            <p:ph type="title"/>
          </p:nvPr>
        </p:nvSpPr>
        <p:spPr>
          <a:xfrm>
            <a:off x="546120" y="1521562"/>
            <a:ext cx="11070521" cy="877824"/>
          </a:xfrm>
          <a:prstGeom prst="rect">
            <a:avLst/>
          </a:prstGeom>
          <a:noFill/>
          <a:ln>
            <a:noFill/>
          </a:ln>
        </p:spPr>
        <p:txBody>
          <a:bodyPr anchorCtr="0" anchor="t" bIns="45700" lIns="0" spcFirstLastPara="1" rIns="0" wrap="square" tIns="45700">
            <a:normAutofit/>
          </a:bodyPr>
          <a:lstStyle>
            <a:lvl1pPr lvl="0" algn="l">
              <a:lnSpc>
                <a:spcPct val="100000"/>
              </a:lnSpc>
              <a:spcBef>
                <a:spcPts val="0"/>
              </a:spcBef>
              <a:spcAft>
                <a:spcPts val="0"/>
              </a:spcAft>
              <a:buClr>
                <a:srgbClr val="B6661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32"/>
          <p:cNvSpPr txBox="1"/>
          <p:nvPr>
            <p:ph idx="1" type="body"/>
          </p:nvPr>
        </p:nvSpPr>
        <p:spPr>
          <a:xfrm>
            <a:off x="594784" y="2523744"/>
            <a:ext cx="11041261" cy="348203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15467" lvl="5" marL="2743200" algn="l">
              <a:lnSpc>
                <a:spcPct val="100000"/>
              </a:lnSpc>
              <a:spcBef>
                <a:spcPts val="360"/>
              </a:spcBef>
              <a:spcAft>
                <a:spcPts val="0"/>
              </a:spcAft>
              <a:buSzPts val="1368"/>
              <a:buChar char="?"/>
              <a:defRPr/>
            </a:lvl6pPr>
            <a:lvl7pPr indent="-315467" lvl="6" marL="3200400" algn="l">
              <a:lnSpc>
                <a:spcPct val="100000"/>
              </a:lnSpc>
              <a:spcBef>
                <a:spcPts val="360"/>
              </a:spcBef>
              <a:spcAft>
                <a:spcPts val="0"/>
              </a:spcAft>
              <a:buSzPts val="1368"/>
              <a:buChar char="?"/>
              <a:defRPr/>
            </a:lvl7pPr>
            <a:lvl8pPr indent="-315467" lvl="7" marL="3657600" algn="l">
              <a:lnSpc>
                <a:spcPct val="100000"/>
              </a:lnSpc>
              <a:spcBef>
                <a:spcPts val="360"/>
              </a:spcBef>
              <a:spcAft>
                <a:spcPts val="0"/>
              </a:spcAft>
              <a:buSzPts val="1368"/>
              <a:buChar char="?"/>
              <a:defRPr/>
            </a:lvl8pPr>
            <a:lvl9pPr indent="-315467" lvl="8" marL="4114800" algn="l">
              <a:lnSpc>
                <a:spcPct val="100000"/>
              </a:lnSpc>
              <a:spcBef>
                <a:spcPts val="360"/>
              </a:spcBef>
              <a:spcAft>
                <a:spcPts val="0"/>
              </a:spcAft>
              <a:buSzPts val="1368"/>
              <a:buChar char="?"/>
              <a:defRPr/>
            </a:lvl9pPr>
          </a:lstStyle>
          <a:p/>
        </p:txBody>
      </p:sp>
      <p:sp>
        <p:nvSpPr>
          <p:cNvPr id="96" name="Google Shape;96;p32"/>
          <p:cNvSpPr txBox="1"/>
          <p:nvPr>
            <p:ph idx="11" type="ftr"/>
          </p:nvPr>
        </p:nvSpPr>
        <p:spPr>
          <a:xfrm>
            <a:off x="6188597" y="5852315"/>
            <a:ext cx="4669536"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7" name="Shape 97"/>
        <p:cNvGrpSpPr/>
        <p:nvPr/>
      </p:nvGrpSpPr>
      <p:grpSpPr>
        <a:xfrm>
          <a:off x="0" y="0"/>
          <a:ext cx="0" cy="0"/>
          <a:chOff x="0" y="0"/>
          <a:chExt cx="0" cy="0"/>
        </a:xfrm>
      </p:grpSpPr>
      <p:sp>
        <p:nvSpPr>
          <p:cNvPr id="98" name="Google Shape;98;p33"/>
          <p:cNvSpPr txBox="1"/>
          <p:nvPr>
            <p:ph type="title"/>
          </p:nvPr>
        </p:nvSpPr>
        <p:spPr>
          <a:xfrm>
            <a:off x="1678196" y="2900831"/>
            <a:ext cx="8849957" cy="1362075"/>
          </a:xfrm>
          <a:prstGeom prst="rect">
            <a:avLst/>
          </a:prstGeom>
          <a:noFill/>
          <a:ln>
            <a:noFill/>
          </a:ln>
        </p:spPr>
        <p:txBody>
          <a:bodyPr anchorCtr="0" anchor="b" bIns="45700" lIns="0" spcFirstLastPara="1" rIns="0" wrap="square" tIns="45700">
            <a:normAutofit/>
          </a:bodyPr>
          <a:lstStyle>
            <a:lvl1pPr lvl="0" algn="l">
              <a:lnSpc>
                <a:spcPct val="100000"/>
              </a:lnSpc>
              <a:spcBef>
                <a:spcPts val="0"/>
              </a:spcBef>
              <a:spcAft>
                <a:spcPts val="0"/>
              </a:spcAft>
              <a:buClr>
                <a:srgbClr val="B66612"/>
              </a:buClr>
              <a:buSzPts val="4000"/>
              <a:buFont typeface="Century Gothic"/>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33"/>
          <p:cNvSpPr txBox="1"/>
          <p:nvPr>
            <p:ph idx="1" type="body"/>
          </p:nvPr>
        </p:nvSpPr>
        <p:spPr>
          <a:xfrm>
            <a:off x="1678195" y="4267355"/>
            <a:ext cx="8849956" cy="152041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400"/>
              </a:spcBef>
              <a:spcAft>
                <a:spcPts val="0"/>
              </a:spcAft>
              <a:buSzPts val="2000"/>
              <a:buNone/>
              <a:defRPr sz="2000">
                <a:solidFill>
                  <a:srgbClr val="888888"/>
                </a:solidFill>
              </a:defRPr>
            </a:lvl1pPr>
            <a:lvl2pPr indent="-228600" lvl="1" marL="914400" algn="l">
              <a:lnSpc>
                <a:spcPct val="100000"/>
              </a:lnSpc>
              <a:spcBef>
                <a:spcPts val="360"/>
              </a:spcBef>
              <a:spcAft>
                <a:spcPts val="0"/>
              </a:spcAft>
              <a:buSzPts val="1800"/>
              <a:buNone/>
              <a:defRPr sz="1800">
                <a:solidFill>
                  <a:srgbClr val="888888"/>
                </a:solidFill>
              </a:defRPr>
            </a:lvl2pPr>
            <a:lvl3pPr indent="-228600" lvl="2" marL="1371600" algn="l">
              <a:lnSpc>
                <a:spcPct val="100000"/>
              </a:lnSpc>
              <a:spcBef>
                <a:spcPts val="320"/>
              </a:spcBef>
              <a:spcAft>
                <a:spcPts val="0"/>
              </a:spcAft>
              <a:buSzPts val="1600"/>
              <a:buNone/>
              <a:defRPr sz="1600">
                <a:solidFill>
                  <a:srgbClr val="888888"/>
                </a:solidFill>
              </a:defRPr>
            </a:lvl3pPr>
            <a:lvl4pPr indent="-228600" lvl="3" marL="1828800" algn="l">
              <a:lnSpc>
                <a:spcPct val="100000"/>
              </a:lnSpc>
              <a:spcBef>
                <a:spcPts val="280"/>
              </a:spcBef>
              <a:spcAft>
                <a:spcPts val="0"/>
              </a:spcAft>
              <a:buSzPts val="1400"/>
              <a:buNone/>
              <a:defRPr sz="1400">
                <a:solidFill>
                  <a:srgbClr val="888888"/>
                </a:solidFill>
              </a:defRPr>
            </a:lvl4pPr>
            <a:lvl5pPr indent="-228600" lvl="4" marL="2286000" algn="l">
              <a:lnSpc>
                <a:spcPct val="100000"/>
              </a:lnSpc>
              <a:spcBef>
                <a:spcPts val="280"/>
              </a:spcBef>
              <a:spcAft>
                <a:spcPts val="0"/>
              </a:spcAft>
              <a:buSzPts val="1400"/>
              <a:buNone/>
              <a:defRPr sz="1400">
                <a:solidFill>
                  <a:srgbClr val="888888"/>
                </a:solidFill>
              </a:defRPr>
            </a:lvl5pPr>
            <a:lvl6pPr indent="-228600" lvl="5" marL="2743200" algn="l">
              <a:lnSpc>
                <a:spcPct val="100000"/>
              </a:lnSpc>
              <a:spcBef>
                <a:spcPts val="280"/>
              </a:spcBef>
              <a:spcAft>
                <a:spcPts val="0"/>
              </a:spcAft>
              <a:buSzPts val="1064"/>
              <a:buNone/>
              <a:defRPr sz="1400">
                <a:solidFill>
                  <a:srgbClr val="888888"/>
                </a:solidFill>
              </a:defRPr>
            </a:lvl6pPr>
            <a:lvl7pPr indent="-228600" lvl="6" marL="3200400" algn="l">
              <a:lnSpc>
                <a:spcPct val="100000"/>
              </a:lnSpc>
              <a:spcBef>
                <a:spcPts val="280"/>
              </a:spcBef>
              <a:spcAft>
                <a:spcPts val="0"/>
              </a:spcAft>
              <a:buSzPts val="1064"/>
              <a:buNone/>
              <a:defRPr sz="1400">
                <a:solidFill>
                  <a:srgbClr val="888888"/>
                </a:solidFill>
              </a:defRPr>
            </a:lvl7pPr>
            <a:lvl8pPr indent="-228600" lvl="7" marL="3657600" algn="l">
              <a:lnSpc>
                <a:spcPct val="100000"/>
              </a:lnSpc>
              <a:spcBef>
                <a:spcPts val="280"/>
              </a:spcBef>
              <a:spcAft>
                <a:spcPts val="0"/>
              </a:spcAft>
              <a:buSzPts val="1064"/>
              <a:buNone/>
              <a:defRPr sz="1400">
                <a:solidFill>
                  <a:srgbClr val="888888"/>
                </a:solidFill>
              </a:defRPr>
            </a:lvl8pPr>
            <a:lvl9pPr indent="-228600" lvl="8" marL="4114800" algn="l">
              <a:lnSpc>
                <a:spcPct val="100000"/>
              </a:lnSpc>
              <a:spcBef>
                <a:spcPts val="280"/>
              </a:spcBef>
              <a:spcAft>
                <a:spcPts val="0"/>
              </a:spcAft>
              <a:buSzPts val="1064"/>
              <a:buNone/>
              <a:defRPr sz="1400">
                <a:solidFill>
                  <a:srgbClr val="888888"/>
                </a:solidFill>
              </a:defRPr>
            </a:lvl9pPr>
          </a:lstStyle>
          <a:p/>
        </p:txBody>
      </p:sp>
      <p:sp>
        <p:nvSpPr>
          <p:cNvPr id="100" name="Google Shape;100;p33"/>
          <p:cNvSpPr txBox="1"/>
          <p:nvPr>
            <p:ph idx="11" type="ftr"/>
          </p:nvPr>
        </p:nvSpPr>
        <p:spPr>
          <a:xfrm>
            <a:off x="6188597" y="5852315"/>
            <a:ext cx="4669536"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bg>
      <p:bgPr>
        <a:blipFill>
          <a:blip r:embed="rId2">
            <a:alphaModFix/>
          </a:blip>
          <a:stretch>
            <a:fillRect/>
          </a:stretch>
        </a:blipFill>
      </p:bgPr>
    </p:bg>
    <p:spTree>
      <p:nvGrpSpPr>
        <p:cNvPr id="101" name="Shape 101"/>
        <p:cNvGrpSpPr/>
        <p:nvPr/>
      </p:nvGrpSpPr>
      <p:grpSpPr>
        <a:xfrm>
          <a:off x="0" y="0"/>
          <a:ext cx="0" cy="0"/>
          <a:chOff x="0" y="0"/>
          <a:chExt cx="0" cy="0"/>
        </a:xfrm>
      </p:grpSpPr>
      <p:sp>
        <p:nvSpPr>
          <p:cNvPr id="102" name="Google Shape;102;p47"/>
          <p:cNvSpPr/>
          <p:nvPr/>
        </p:nvSpPr>
        <p:spPr>
          <a:xfrm>
            <a:off x="-107289" y="5713327"/>
            <a:ext cx="5314289" cy="69667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pic>
        <p:nvPicPr>
          <p:cNvPr id="103" name="Google Shape;103;p47"/>
          <p:cNvPicPr preferRelativeResize="0"/>
          <p:nvPr/>
        </p:nvPicPr>
        <p:blipFill rotWithShape="1">
          <a:blip r:embed="rId3">
            <a:alphaModFix/>
          </a:blip>
          <a:srcRect b="0" l="0" r="0" t="0"/>
          <a:stretch/>
        </p:blipFill>
        <p:spPr>
          <a:xfrm>
            <a:off x="325127" y="5857904"/>
            <a:ext cx="4511040" cy="442365"/>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4" name="Shape 104"/>
        <p:cNvGrpSpPr/>
        <p:nvPr/>
      </p:nvGrpSpPr>
      <p:grpSpPr>
        <a:xfrm>
          <a:off x="0" y="0"/>
          <a:ext cx="0" cy="0"/>
          <a:chOff x="0" y="0"/>
          <a:chExt cx="0" cy="0"/>
        </a:xfrm>
      </p:grpSpPr>
      <p:sp>
        <p:nvSpPr>
          <p:cNvPr id="105" name="Google Shape;105;p48"/>
          <p:cNvSpPr txBox="1"/>
          <p:nvPr>
            <p:ph type="title"/>
          </p:nvPr>
        </p:nvSpPr>
        <p:spPr>
          <a:xfrm>
            <a:off x="546120" y="1521562"/>
            <a:ext cx="11070521" cy="877824"/>
          </a:xfrm>
          <a:prstGeom prst="rect">
            <a:avLst/>
          </a:prstGeom>
          <a:noFill/>
          <a:ln>
            <a:noFill/>
          </a:ln>
        </p:spPr>
        <p:txBody>
          <a:bodyPr anchorCtr="0" anchor="t" bIns="45700" lIns="0" spcFirstLastPara="1" rIns="0" wrap="square" tIns="45700">
            <a:normAutofit/>
          </a:bodyPr>
          <a:lstStyle>
            <a:lvl1pPr lvl="0" algn="l">
              <a:lnSpc>
                <a:spcPct val="100000"/>
              </a:lnSpc>
              <a:spcBef>
                <a:spcPts val="0"/>
              </a:spcBef>
              <a:spcAft>
                <a:spcPts val="0"/>
              </a:spcAft>
              <a:buClr>
                <a:srgbClr val="B6661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48"/>
          <p:cNvSpPr txBox="1"/>
          <p:nvPr>
            <p:ph idx="1" type="body"/>
          </p:nvPr>
        </p:nvSpPr>
        <p:spPr>
          <a:xfrm>
            <a:off x="594784" y="2670203"/>
            <a:ext cx="5462016" cy="3136391"/>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15467" lvl="5" marL="2743200" algn="l">
              <a:lnSpc>
                <a:spcPct val="100000"/>
              </a:lnSpc>
              <a:spcBef>
                <a:spcPts val="360"/>
              </a:spcBef>
              <a:spcAft>
                <a:spcPts val="0"/>
              </a:spcAft>
              <a:buSzPts val="1368"/>
              <a:buChar char="?"/>
              <a:defRPr/>
            </a:lvl6pPr>
            <a:lvl7pPr indent="-315467" lvl="6" marL="3200400" algn="l">
              <a:lnSpc>
                <a:spcPct val="100000"/>
              </a:lnSpc>
              <a:spcBef>
                <a:spcPts val="360"/>
              </a:spcBef>
              <a:spcAft>
                <a:spcPts val="0"/>
              </a:spcAft>
              <a:buSzPts val="1368"/>
              <a:buChar char="?"/>
              <a:defRPr/>
            </a:lvl7pPr>
            <a:lvl8pPr indent="-315467" lvl="7" marL="3657600" algn="l">
              <a:lnSpc>
                <a:spcPct val="100000"/>
              </a:lnSpc>
              <a:spcBef>
                <a:spcPts val="360"/>
              </a:spcBef>
              <a:spcAft>
                <a:spcPts val="0"/>
              </a:spcAft>
              <a:buSzPts val="1368"/>
              <a:buChar char="?"/>
              <a:defRPr/>
            </a:lvl8pPr>
            <a:lvl9pPr indent="-315467" lvl="8" marL="4114800" algn="l">
              <a:lnSpc>
                <a:spcPct val="100000"/>
              </a:lnSpc>
              <a:spcBef>
                <a:spcPts val="360"/>
              </a:spcBef>
              <a:spcAft>
                <a:spcPts val="0"/>
              </a:spcAft>
              <a:buSzPts val="1368"/>
              <a:buChar char="?"/>
              <a:defRPr/>
            </a:lvl9pPr>
          </a:lstStyle>
          <a:p/>
        </p:txBody>
      </p:sp>
      <p:sp>
        <p:nvSpPr>
          <p:cNvPr id="107" name="Google Shape;107;p48"/>
          <p:cNvSpPr txBox="1"/>
          <p:nvPr>
            <p:ph idx="2" type="body"/>
          </p:nvPr>
        </p:nvSpPr>
        <p:spPr>
          <a:xfrm>
            <a:off x="6193536" y="2670202"/>
            <a:ext cx="5462016" cy="3136391"/>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15467" lvl="5" marL="2743200" algn="l">
              <a:lnSpc>
                <a:spcPct val="100000"/>
              </a:lnSpc>
              <a:spcBef>
                <a:spcPts val="360"/>
              </a:spcBef>
              <a:spcAft>
                <a:spcPts val="0"/>
              </a:spcAft>
              <a:buSzPts val="1368"/>
              <a:buChar char="?"/>
              <a:defRPr/>
            </a:lvl6pPr>
            <a:lvl7pPr indent="-315467" lvl="6" marL="3200400" algn="l">
              <a:lnSpc>
                <a:spcPct val="100000"/>
              </a:lnSpc>
              <a:spcBef>
                <a:spcPts val="360"/>
              </a:spcBef>
              <a:spcAft>
                <a:spcPts val="0"/>
              </a:spcAft>
              <a:buSzPts val="1368"/>
              <a:buChar char="?"/>
              <a:defRPr/>
            </a:lvl7pPr>
            <a:lvl8pPr indent="-315467" lvl="7" marL="3657600" algn="l">
              <a:lnSpc>
                <a:spcPct val="100000"/>
              </a:lnSpc>
              <a:spcBef>
                <a:spcPts val="360"/>
              </a:spcBef>
              <a:spcAft>
                <a:spcPts val="0"/>
              </a:spcAft>
              <a:buSzPts val="1368"/>
              <a:buChar char="?"/>
              <a:defRPr/>
            </a:lvl8pPr>
            <a:lvl9pPr indent="-315467" lvl="8" marL="4114800" algn="l">
              <a:lnSpc>
                <a:spcPct val="100000"/>
              </a:lnSpc>
              <a:spcBef>
                <a:spcPts val="360"/>
              </a:spcBef>
              <a:spcAft>
                <a:spcPts val="0"/>
              </a:spcAft>
              <a:buSzPts val="1368"/>
              <a:buChar char="?"/>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8" name="Shape 108"/>
        <p:cNvGrpSpPr/>
        <p:nvPr/>
      </p:nvGrpSpPr>
      <p:grpSpPr>
        <a:xfrm>
          <a:off x="0" y="0"/>
          <a:ext cx="0" cy="0"/>
          <a:chOff x="0" y="0"/>
          <a:chExt cx="0" cy="0"/>
        </a:xfrm>
      </p:grpSpPr>
      <p:sp>
        <p:nvSpPr>
          <p:cNvPr id="109" name="Google Shape;109;p49"/>
          <p:cNvSpPr txBox="1"/>
          <p:nvPr>
            <p:ph type="title"/>
          </p:nvPr>
        </p:nvSpPr>
        <p:spPr>
          <a:xfrm>
            <a:off x="546120" y="1521562"/>
            <a:ext cx="11070521" cy="877824"/>
          </a:xfrm>
          <a:prstGeom prst="rect">
            <a:avLst/>
          </a:prstGeom>
          <a:noFill/>
          <a:ln>
            <a:noFill/>
          </a:ln>
        </p:spPr>
        <p:txBody>
          <a:bodyPr anchorCtr="0" anchor="t" bIns="45700" lIns="0" spcFirstLastPara="1" rIns="0" wrap="square" tIns="45700">
            <a:normAutofit/>
          </a:bodyPr>
          <a:lstStyle>
            <a:lvl1pPr lvl="0" algn="l">
              <a:lnSpc>
                <a:spcPct val="100000"/>
              </a:lnSpc>
              <a:spcBef>
                <a:spcPts val="0"/>
              </a:spcBef>
              <a:spcAft>
                <a:spcPts val="0"/>
              </a:spcAft>
              <a:buClr>
                <a:srgbClr val="B6661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0" name="Shape 110"/>
        <p:cNvGrpSpPr/>
        <p:nvPr/>
      </p:nvGrpSpPr>
      <p:grpSpPr>
        <a:xfrm>
          <a:off x="0" y="0"/>
          <a:ext cx="0" cy="0"/>
          <a:chOff x="0" y="0"/>
          <a:chExt cx="0" cy="0"/>
        </a:xfrm>
      </p:grpSpPr>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7" name="Shape 117"/>
        <p:cNvGrpSpPr/>
        <p:nvPr/>
      </p:nvGrpSpPr>
      <p:grpSpPr>
        <a:xfrm>
          <a:off x="0" y="0"/>
          <a:ext cx="0" cy="0"/>
          <a:chOff x="0" y="0"/>
          <a:chExt cx="0" cy="0"/>
        </a:xfrm>
      </p:grpSpPr>
      <p:sp>
        <p:nvSpPr>
          <p:cNvPr id="118" name="Google Shape;118;p35"/>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lvl1pPr lvl="0" algn="l">
              <a:lnSpc>
                <a:spcPct val="100000"/>
              </a:lnSpc>
              <a:spcBef>
                <a:spcPts val="0"/>
              </a:spcBef>
              <a:spcAft>
                <a:spcPts val="0"/>
              </a:spcAft>
              <a:buClr>
                <a:srgbClr val="B6661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35"/>
          <p:cNvSpPr txBox="1"/>
          <p:nvPr>
            <p:ph idx="1" type="body"/>
          </p:nvPr>
        </p:nvSpPr>
        <p:spPr>
          <a:xfrm>
            <a:off x="594784" y="2523744"/>
            <a:ext cx="11041261" cy="348203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15467" lvl="5" marL="2743200" algn="l">
              <a:lnSpc>
                <a:spcPct val="100000"/>
              </a:lnSpc>
              <a:spcBef>
                <a:spcPts val="360"/>
              </a:spcBef>
              <a:spcAft>
                <a:spcPts val="0"/>
              </a:spcAft>
              <a:buSzPts val="1368"/>
              <a:buChar char="?"/>
              <a:defRPr/>
            </a:lvl6pPr>
            <a:lvl7pPr indent="-315467" lvl="6" marL="3200400" algn="l">
              <a:lnSpc>
                <a:spcPct val="100000"/>
              </a:lnSpc>
              <a:spcBef>
                <a:spcPts val="360"/>
              </a:spcBef>
              <a:spcAft>
                <a:spcPts val="0"/>
              </a:spcAft>
              <a:buSzPts val="1368"/>
              <a:buChar char="?"/>
              <a:defRPr/>
            </a:lvl7pPr>
            <a:lvl8pPr indent="-315467" lvl="7" marL="3657600" algn="l">
              <a:lnSpc>
                <a:spcPct val="100000"/>
              </a:lnSpc>
              <a:spcBef>
                <a:spcPts val="360"/>
              </a:spcBef>
              <a:spcAft>
                <a:spcPts val="0"/>
              </a:spcAft>
              <a:buSzPts val="1368"/>
              <a:buChar char="?"/>
              <a:defRPr/>
            </a:lvl8pPr>
            <a:lvl9pPr indent="-315467" lvl="8" marL="4114800" algn="l">
              <a:lnSpc>
                <a:spcPct val="100000"/>
              </a:lnSpc>
              <a:spcBef>
                <a:spcPts val="360"/>
              </a:spcBef>
              <a:spcAft>
                <a:spcPts val="0"/>
              </a:spcAft>
              <a:buSzPts val="1368"/>
              <a:buChar char="?"/>
              <a:defRPr/>
            </a:lvl9pPr>
          </a:lstStyle>
          <a:p/>
        </p:txBody>
      </p:sp>
      <p:sp>
        <p:nvSpPr>
          <p:cNvPr id="120" name="Google Shape;120;p35"/>
          <p:cNvSpPr txBox="1"/>
          <p:nvPr>
            <p:ph idx="11" type="ftr"/>
          </p:nvPr>
        </p:nvSpPr>
        <p:spPr>
          <a:xfrm>
            <a:off x="6188597" y="5852161"/>
            <a:ext cx="4669536"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3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 name="Google Shape;21;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bg>
      <p:bgPr>
        <a:blipFill>
          <a:blip r:embed="rId2">
            <a:alphaModFix/>
          </a:blip>
          <a:stretch>
            <a:fillRect/>
          </a:stretch>
        </a:blipFill>
      </p:bgPr>
    </p:bg>
    <p:spTree>
      <p:nvGrpSpPr>
        <p:cNvPr id="121" name="Shape 121"/>
        <p:cNvGrpSpPr/>
        <p:nvPr/>
      </p:nvGrpSpPr>
      <p:grpSpPr>
        <a:xfrm>
          <a:off x="0" y="0"/>
          <a:ext cx="0" cy="0"/>
          <a:chOff x="0" y="0"/>
          <a:chExt cx="0" cy="0"/>
        </a:xfrm>
      </p:grpSpPr>
      <p:sp>
        <p:nvSpPr>
          <p:cNvPr id="122" name="Google Shape;122;p51"/>
          <p:cNvSpPr/>
          <p:nvPr/>
        </p:nvSpPr>
        <p:spPr>
          <a:xfrm>
            <a:off x="-107290" y="5713173"/>
            <a:ext cx="5314289" cy="69667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pic>
        <p:nvPicPr>
          <p:cNvPr id="123" name="Google Shape;123;p51"/>
          <p:cNvPicPr preferRelativeResize="0"/>
          <p:nvPr/>
        </p:nvPicPr>
        <p:blipFill rotWithShape="1">
          <a:blip r:embed="rId3">
            <a:alphaModFix/>
          </a:blip>
          <a:srcRect b="0" l="0" r="0" t="0"/>
          <a:stretch/>
        </p:blipFill>
        <p:spPr>
          <a:xfrm>
            <a:off x="325127" y="5857750"/>
            <a:ext cx="4511040" cy="442365"/>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24" name="Shape 124"/>
        <p:cNvGrpSpPr/>
        <p:nvPr/>
      </p:nvGrpSpPr>
      <p:grpSpPr>
        <a:xfrm>
          <a:off x="0" y="0"/>
          <a:ext cx="0" cy="0"/>
          <a:chOff x="0" y="0"/>
          <a:chExt cx="0" cy="0"/>
        </a:xfrm>
      </p:grpSpPr>
      <p:sp>
        <p:nvSpPr>
          <p:cNvPr id="125" name="Google Shape;125;p52"/>
          <p:cNvSpPr txBox="1"/>
          <p:nvPr>
            <p:ph type="title"/>
          </p:nvPr>
        </p:nvSpPr>
        <p:spPr>
          <a:xfrm>
            <a:off x="1678194" y="2900830"/>
            <a:ext cx="8849957" cy="1362075"/>
          </a:xfrm>
          <a:prstGeom prst="rect">
            <a:avLst/>
          </a:prstGeom>
          <a:noFill/>
          <a:ln>
            <a:noFill/>
          </a:ln>
        </p:spPr>
        <p:txBody>
          <a:bodyPr anchorCtr="0" anchor="b" bIns="45700" lIns="0" spcFirstLastPara="1" rIns="0" wrap="square" tIns="45700">
            <a:normAutofit/>
          </a:bodyPr>
          <a:lstStyle>
            <a:lvl1pPr lvl="0" algn="l">
              <a:lnSpc>
                <a:spcPct val="100000"/>
              </a:lnSpc>
              <a:spcBef>
                <a:spcPts val="0"/>
              </a:spcBef>
              <a:spcAft>
                <a:spcPts val="0"/>
              </a:spcAft>
              <a:buClr>
                <a:srgbClr val="B66612"/>
              </a:buClr>
              <a:buSzPts val="4000"/>
              <a:buFont typeface="Century Gothic"/>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52"/>
          <p:cNvSpPr txBox="1"/>
          <p:nvPr>
            <p:ph idx="1" type="body"/>
          </p:nvPr>
        </p:nvSpPr>
        <p:spPr>
          <a:xfrm>
            <a:off x="1678194" y="4267201"/>
            <a:ext cx="8849956" cy="152041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400"/>
              </a:spcBef>
              <a:spcAft>
                <a:spcPts val="0"/>
              </a:spcAft>
              <a:buSzPts val="2000"/>
              <a:buNone/>
              <a:defRPr sz="2000">
                <a:solidFill>
                  <a:srgbClr val="888888"/>
                </a:solidFill>
              </a:defRPr>
            </a:lvl1pPr>
            <a:lvl2pPr indent="-228600" lvl="1" marL="914400" algn="l">
              <a:lnSpc>
                <a:spcPct val="100000"/>
              </a:lnSpc>
              <a:spcBef>
                <a:spcPts val="360"/>
              </a:spcBef>
              <a:spcAft>
                <a:spcPts val="0"/>
              </a:spcAft>
              <a:buSzPts val="1800"/>
              <a:buNone/>
              <a:defRPr sz="1800">
                <a:solidFill>
                  <a:srgbClr val="888888"/>
                </a:solidFill>
              </a:defRPr>
            </a:lvl2pPr>
            <a:lvl3pPr indent="-228600" lvl="2" marL="1371600" algn="l">
              <a:lnSpc>
                <a:spcPct val="100000"/>
              </a:lnSpc>
              <a:spcBef>
                <a:spcPts val="320"/>
              </a:spcBef>
              <a:spcAft>
                <a:spcPts val="0"/>
              </a:spcAft>
              <a:buSzPts val="1600"/>
              <a:buNone/>
              <a:defRPr sz="1600">
                <a:solidFill>
                  <a:srgbClr val="888888"/>
                </a:solidFill>
              </a:defRPr>
            </a:lvl3pPr>
            <a:lvl4pPr indent="-228600" lvl="3" marL="1828800" algn="l">
              <a:lnSpc>
                <a:spcPct val="100000"/>
              </a:lnSpc>
              <a:spcBef>
                <a:spcPts val="280"/>
              </a:spcBef>
              <a:spcAft>
                <a:spcPts val="0"/>
              </a:spcAft>
              <a:buSzPts val="1400"/>
              <a:buNone/>
              <a:defRPr sz="1400">
                <a:solidFill>
                  <a:srgbClr val="888888"/>
                </a:solidFill>
              </a:defRPr>
            </a:lvl4pPr>
            <a:lvl5pPr indent="-228600" lvl="4" marL="2286000" algn="l">
              <a:lnSpc>
                <a:spcPct val="100000"/>
              </a:lnSpc>
              <a:spcBef>
                <a:spcPts val="280"/>
              </a:spcBef>
              <a:spcAft>
                <a:spcPts val="0"/>
              </a:spcAft>
              <a:buSzPts val="1400"/>
              <a:buNone/>
              <a:defRPr sz="1400">
                <a:solidFill>
                  <a:srgbClr val="888888"/>
                </a:solidFill>
              </a:defRPr>
            </a:lvl5pPr>
            <a:lvl6pPr indent="-228600" lvl="5" marL="2743200" algn="l">
              <a:lnSpc>
                <a:spcPct val="100000"/>
              </a:lnSpc>
              <a:spcBef>
                <a:spcPts val="280"/>
              </a:spcBef>
              <a:spcAft>
                <a:spcPts val="0"/>
              </a:spcAft>
              <a:buSzPts val="1064"/>
              <a:buNone/>
              <a:defRPr sz="1400">
                <a:solidFill>
                  <a:srgbClr val="888888"/>
                </a:solidFill>
              </a:defRPr>
            </a:lvl6pPr>
            <a:lvl7pPr indent="-228600" lvl="6" marL="3200400" algn="l">
              <a:lnSpc>
                <a:spcPct val="100000"/>
              </a:lnSpc>
              <a:spcBef>
                <a:spcPts val="280"/>
              </a:spcBef>
              <a:spcAft>
                <a:spcPts val="0"/>
              </a:spcAft>
              <a:buSzPts val="1064"/>
              <a:buNone/>
              <a:defRPr sz="1400">
                <a:solidFill>
                  <a:srgbClr val="888888"/>
                </a:solidFill>
              </a:defRPr>
            </a:lvl7pPr>
            <a:lvl8pPr indent="-228600" lvl="7" marL="3657600" algn="l">
              <a:lnSpc>
                <a:spcPct val="100000"/>
              </a:lnSpc>
              <a:spcBef>
                <a:spcPts val="280"/>
              </a:spcBef>
              <a:spcAft>
                <a:spcPts val="0"/>
              </a:spcAft>
              <a:buSzPts val="1064"/>
              <a:buNone/>
              <a:defRPr sz="1400">
                <a:solidFill>
                  <a:srgbClr val="888888"/>
                </a:solidFill>
              </a:defRPr>
            </a:lvl8pPr>
            <a:lvl9pPr indent="-228600" lvl="8" marL="4114800" algn="l">
              <a:lnSpc>
                <a:spcPct val="100000"/>
              </a:lnSpc>
              <a:spcBef>
                <a:spcPts val="280"/>
              </a:spcBef>
              <a:spcAft>
                <a:spcPts val="0"/>
              </a:spcAft>
              <a:buSzPts val="1064"/>
              <a:buNone/>
              <a:defRPr sz="1400">
                <a:solidFill>
                  <a:srgbClr val="888888"/>
                </a:solidFill>
              </a:defRPr>
            </a:lvl9pPr>
          </a:lstStyle>
          <a:p/>
        </p:txBody>
      </p:sp>
      <p:sp>
        <p:nvSpPr>
          <p:cNvPr id="127" name="Google Shape;127;p52"/>
          <p:cNvSpPr txBox="1"/>
          <p:nvPr>
            <p:ph idx="11" type="ftr"/>
          </p:nvPr>
        </p:nvSpPr>
        <p:spPr>
          <a:xfrm>
            <a:off x="6188597" y="5852161"/>
            <a:ext cx="4669536"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28" name="Shape 128"/>
        <p:cNvGrpSpPr/>
        <p:nvPr/>
      </p:nvGrpSpPr>
      <p:grpSpPr>
        <a:xfrm>
          <a:off x="0" y="0"/>
          <a:ext cx="0" cy="0"/>
          <a:chOff x="0" y="0"/>
          <a:chExt cx="0" cy="0"/>
        </a:xfrm>
      </p:grpSpPr>
      <p:sp>
        <p:nvSpPr>
          <p:cNvPr id="129" name="Google Shape;129;p53"/>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lvl1pPr lvl="0" algn="l">
              <a:lnSpc>
                <a:spcPct val="100000"/>
              </a:lnSpc>
              <a:spcBef>
                <a:spcPts val="0"/>
              </a:spcBef>
              <a:spcAft>
                <a:spcPts val="0"/>
              </a:spcAft>
              <a:buClr>
                <a:srgbClr val="B6661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53"/>
          <p:cNvSpPr txBox="1"/>
          <p:nvPr>
            <p:ph idx="1" type="body"/>
          </p:nvPr>
        </p:nvSpPr>
        <p:spPr>
          <a:xfrm>
            <a:off x="594784" y="2670049"/>
            <a:ext cx="5462016" cy="3136391"/>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15467" lvl="5" marL="2743200" algn="l">
              <a:lnSpc>
                <a:spcPct val="100000"/>
              </a:lnSpc>
              <a:spcBef>
                <a:spcPts val="360"/>
              </a:spcBef>
              <a:spcAft>
                <a:spcPts val="0"/>
              </a:spcAft>
              <a:buSzPts val="1368"/>
              <a:buChar char="?"/>
              <a:defRPr/>
            </a:lvl6pPr>
            <a:lvl7pPr indent="-315467" lvl="6" marL="3200400" algn="l">
              <a:lnSpc>
                <a:spcPct val="100000"/>
              </a:lnSpc>
              <a:spcBef>
                <a:spcPts val="360"/>
              </a:spcBef>
              <a:spcAft>
                <a:spcPts val="0"/>
              </a:spcAft>
              <a:buSzPts val="1368"/>
              <a:buChar char="?"/>
              <a:defRPr/>
            </a:lvl7pPr>
            <a:lvl8pPr indent="-315467" lvl="7" marL="3657600" algn="l">
              <a:lnSpc>
                <a:spcPct val="100000"/>
              </a:lnSpc>
              <a:spcBef>
                <a:spcPts val="360"/>
              </a:spcBef>
              <a:spcAft>
                <a:spcPts val="0"/>
              </a:spcAft>
              <a:buSzPts val="1368"/>
              <a:buChar char="?"/>
              <a:defRPr/>
            </a:lvl8pPr>
            <a:lvl9pPr indent="-315467" lvl="8" marL="4114800" algn="l">
              <a:lnSpc>
                <a:spcPct val="100000"/>
              </a:lnSpc>
              <a:spcBef>
                <a:spcPts val="360"/>
              </a:spcBef>
              <a:spcAft>
                <a:spcPts val="0"/>
              </a:spcAft>
              <a:buSzPts val="1368"/>
              <a:buChar char="?"/>
              <a:defRPr/>
            </a:lvl9pPr>
          </a:lstStyle>
          <a:p/>
        </p:txBody>
      </p:sp>
      <p:sp>
        <p:nvSpPr>
          <p:cNvPr id="131" name="Google Shape;131;p53"/>
          <p:cNvSpPr txBox="1"/>
          <p:nvPr>
            <p:ph idx="2" type="body"/>
          </p:nvPr>
        </p:nvSpPr>
        <p:spPr>
          <a:xfrm>
            <a:off x="6193536" y="2670048"/>
            <a:ext cx="5462016" cy="3136391"/>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15467" lvl="5" marL="2743200" algn="l">
              <a:lnSpc>
                <a:spcPct val="100000"/>
              </a:lnSpc>
              <a:spcBef>
                <a:spcPts val="360"/>
              </a:spcBef>
              <a:spcAft>
                <a:spcPts val="0"/>
              </a:spcAft>
              <a:buSzPts val="1368"/>
              <a:buChar char="?"/>
              <a:defRPr/>
            </a:lvl6pPr>
            <a:lvl7pPr indent="-315467" lvl="6" marL="3200400" algn="l">
              <a:lnSpc>
                <a:spcPct val="100000"/>
              </a:lnSpc>
              <a:spcBef>
                <a:spcPts val="360"/>
              </a:spcBef>
              <a:spcAft>
                <a:spcPts val="0"/>
              </a:spcAft>
              <a:buSzPts val="1368"/>
              <a:buChar char="?"/>
              <a:defRPr/>
            </a:lvl7pPr>
            <a:lvl8pPr indent="-315467" lvl="7" marL="3657600" algn="l">
              <a:lnSpc>
                <a:spcPct val="100000"/>
              </a:lnSpc>
              <a:spcBef>
                <a:spcPts val="360"/>
              </a:spcBef>
              <a:spcAft>
                <a:spcPts val="0"/>
              </a:spcAft>
              <a:buSzPts val="1368"/>
              <a:buChar char="?"/>
              <a:defRPr/>
            </a:lvl8pPr>
            <a:lvl9pPr indent="-315467" lvl="8" marL="4114800" algn="l">
              <a:lnSpc>
                <a:spcPct val="100000"/>
              </a:lnSpc>
              <a:spcBef>
                <a:spcPts val="360"/>
              </a:spcBef>
              <a:spcAft>
                <a:spcPts val="0"/>
              </a:spcAft>
              <a:buSzPts val="1368"/>
              <a:buChar char="?"/>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2" name="Shape 132"/>
        <p:cNvGrpSpPr/>
        <p:nvPr/>
      </p:nvGrpSpPr>
      <p:grpSpPr>
        <a:xfrm>
          <a:off x="0" y="0"/>
          <a:ext cx="0" cy="0"/>
          <a:chOff x="0" y="0"/>
          <a:chExt cx="0" cy="0"/>
        </a:xfrm>
      </p:grpSpPr>
      <p:sp>
        <p:nvSpPr>
          <p:cNvPr id="133" name="Google Shape;133;p54"/>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lvl1pPr lvl="0" algn="l">
              <a:lnSpc>
                <a:spcPct val="100000"/>
              </a:lnSpc>
              <a:spcBef>
                <a:spcPts val="0"/>
              </a:spcBef>
              <a:spcAft>
                <a:spcPts val="0"/>
              </a:spcAft>
              <a:buClr>
                <a:srgbClr val="B6661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4" name="Shape 134"/>
        <p:cNvGrpSpPr/>
        <p:nvPr/>
      </p:nvGrpSpPr>
      <p:grpSpPr>
        <a:xfrm>
          <a:off x="0" y="0"/>
          <a:ext cx="0" cy="0"/>
          <a:chOff x="0" y="0"/>
          <a:chExt cx="0" cy="0"/>
        </a:xfrm>
      </p:grpSpPr>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3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3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4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4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4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4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4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4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4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4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4.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image" Target="../media/image3.jpg"/><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image" Target="../media/image3.jpg"/><Relationship Id="rId3" Type="http://schemas.openxmlformats.org/officeDocument/2006/relationships/slideLayout" Target="../slideLayouts/slideLayout19.xml"/><Relationship Id="rId4" Type="http://schemas.openxmlformats.org/officeDocument/2006/relationships/slideLayout" Target="../slideLayouts/slideLayout20.xml"/><Relationship Id="rId9" Type="http://schemas.openxmlformats.org/officeDocument/2006/relationships/theme" Target="../theme/theme3.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7" name="Shape 87"/>
        <p:cNvGrpSpPr/>
        <p:nvPr/>
      </p:nvGrpSpPr>
      <p:grpSpPr>
        <a:xfrm>
          <a:off x="0" y="0"/>
          <a:ext cx="0" cy="0"/>
          <a:chOff x="0" y="0"/>
          <a:chExt cx="0" cy="0"/>
        </a:xfrm>
      </p:grpSpPr>
      <p:sp>
        <p:nvSpPr>
          <p:cNvPr id="88" name="Google Shape;88;p31"/>
          <p:cNvSpPr txBox="1"/>
          <p:nvPr>
            <p:ph type="title"/>
          </p:nvPr>
        </p:nvSpPr>
        <p:spPr>
          <a:xfrm>
            <a:off x="546120" y="1521562"/>
            <a:ext cx="11070521" cy="877824"/>
          </a:xfrm>
          <a:prstGeom prst="rect">
            <a:avLst/>
          </a:prstGeom>
          <a:noFill/>
          <a:ln>
            <a:noFill/>
          </a:ln>
        </p:spPr>
        <p:txBody>
          <a:bodyPr anchorCtr="0" anchor="t" bIns="45700" lIns="0" spcFirstLastPara="1" rIns="0" wrap="square" tIns="45700">
            <a:normAutofit/>
          </a:bodyPr>
          <a:lstStyle>
            <a:lvl1pPr lvl="0" marR="0" rtl="0" algn="l">
              <a:lnSpc>
                <a:spcPct val="100000"/>
              </a:lnSpc>
              <a:spcBef>
                <a:spcPts val="0"/>
              </a:spcBef>
              <a:spcAft>
                <a:spcPts val="0"/>
              </a:spcAft>
              <a:buClr>
                <a:srgbClr val="B66612"/>
              </a:buClr>
              <a:buSzPts val="4000"/>
              <a:buFont typeface="Century Gothic"/>
              <a:buNone/>
              <a:defRPr b="0" i="0" sz="4000" u="none" cap="none" strike="noStrike">
                <a:solidFill>
                  <a:srgbClr val="B66612"/>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89" name="Google Shape;89;p31"/>
          <p:cNvSpPr txBox="1"/>
          <p:nvPr>
            <p:ph idx="1" type="body"/>
          </p:nvPr>
        </p:nvSpPr>
        <p:spPr>
          <a:xfrm>
            <a:off x="594784" y="2523744"/>
            <a:ext cx="11041261" cy="3482036"/>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100000"/>
              </a:lnSpc>
              <a:spcBef>
                <a:spcPts val="480"/>
              </a:spcBef>
              <a:spcAft>
                <a:spcPts val="0"/>
              </a:spcAft>
              <a:buClr>
                <a:srgbClr val="7F132C"/>
              </a:buClr>
              <a:buSzPts val="2400"/>
              <a:buFont typeface="Arial"/>
              <a:buChar char="•"/>
              <a:defRPr b="0" i="0" sz="2400" u="none" cap="none" strike="noStrike">
                <a:solidFill>
                  <a:schemeClr val="dk2"/>
                </a:solidFill>
                <a:latin typeface="Century Gothic"/>
                <a:ea typeface="Century Gothic"/>
                <a:cs typeface="Century Gothic"/>
                <a:sym typeface="Century Gothic"/>
              </a:defRPr>
            </a:lvl1pPr>
            <a:lvl2pPr indent="-368300" lvl="1" marL="914400" marR="0" rtl="0" algn="l">
              <a:lnSpc>
                <a:spcPct val="100000"/>
              </a:lnSpc>
              <a:spcBef>
                <a:spcPts val="440"/>
              </a:spcBef>
              <a:spcAft>
                <a:spcPts val="0"/>
              </a:spcAft>
              <a:buClr>
                <a:srgbClr val="7F132C"/>
              </a:buClr>
              <a:buSzPts val="2200"/>
              <a:buFont typeface="Arial"/>
              <a:buChar char="•"/>
              <a:defRPr b="0" i="0" sz="2200" u="none" cap="none" strike="noStrike">
                <a:solidFill>
                  <a:schemeClr val="dk2"/>
                </a:solidFill>
                <a:latin typeface="Century Gothic"/>
                <a:ea typeface="Century Gothic"/>
                <a:cs typeface="Century Gothic"/>
                <a:sym typeface="Century Gothic"/>
              </a:defRPr>
            </a:lvl2pPr>
            <a:lvl3pPr indent="-355600" lvl="2" marL="1371600" marR="0" rtl="0" algn="l">
              <a:lnSpc>
                <a:spcPct val="100000"/>
              </a:lnSpc>
              <a:spcBef>
                <a:spcPts val="400"/>
              </a:spcBef>
              <a:spcAft>
                <a:spcPts val="0"/>
              </a:spcAft>
              <a:buClr>
                <a:srgbClr val="7F132C"/>
              </a:buClr>
              <a:buSzPts val="2000"/>
              <a:buFont typeface="Arial"/>
              <a:buChar char="•"/>
              <a:defRPr b="0" i="0" sz="2000" u="none" cap="none" strike="noStrike">
                <a:solidFill>
                  <a:schemeClr val="dk2"/>
                </a:solidFill>
                <a:latin typeface="Century Gothic"/>
                <a:ea typeface="Century Gothic"/>
                <a:cs typeface="Century Gothic"/>
                <a:sym typeface="Century Gothic"/>
              </a:defRPr>
            </a:lvl3pPr>
            <a:lvl4pPr indent="-342900" lvl="3" marL="1828800" marR="0" rtl="0" algn="l">
              <a:lnSpc>
                <a:spcPct val="100000"/>
              </a:lnSpc>
              <a:spcBef>
                <a:spcPts val="360"/>
              </a:spcBef>
              <a:spcAft>
                <a:spcPts val="0"/>
              </a:spcAft>
              <a:buClr>
                <a:srgbClr val="7F132C"/>
              </a:buClr>
              <a:buSzPts val="1800"/>
              <a:buFont typeface="Arial"/>
              <a:buChar char="•"/>
              <a:defRPr b="0" i="0" sz="1800" u="none" cap="none" strike="noStrike">
                <a:solidFill>
                  <a:schemeClr val="dk2"/>
                </a:solidFill>
                <a:latin typeface="Century Gothic"/>
                <a:ea typeface="Century Gothic"/>
                <a:cs typeface="Century Gothic"/>
                <a:sym typeface="Century Gothic"/>
              </a:defRPr>
            </a:lvl4pPr>
            <a:lvl5pPr indent="-330200" lvl="4" marL="2286000" marR="0" rtl="0" algn="l">
              <a:lnSpc>
                <a:spcPct val="100000"/>
              </a:lnSpc>
              <a:spcBef>
                <a:spcPts val="320"/>
              </a:spcBef>
              <a:spcAft>
                <a:spcPts val="0"/>
              </a:spcAft>
              <a:buClr>
                <a:srgbClr val="7F132C"/>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296164" lvl="5" marL="27432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6pPr>
            <a:lvl7pPr indent="-296164" lvl="6" marL="32004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7pPr>
            <a:lvl8pPr indent="-296164" lvl="7" marL="36576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8pPr>
            <a:lvl9pPr indent="-296164" lvl="8" marL="41148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9pPr>
          </a:lstStyle>
          <a:p/>
        </p:txBody>
      </p:sp>
      <p:pic>
        <p:nvPicPr>
          <p:cNvPr id="90" name="Google Shape;90;p31"/>
          <p:cNvPicPr preferRelativeResize="0"/>
          <p:nvPr/>
        </p:nvPicPr>
        <p:blipFill rotWithShape="1">
          <a:blip r:embed="rId1">
            <a:alphaModFix/>
          </a:blip>
          <a:srcRect b="0" l="0" r="0" t="0"/>
          <a:stretch/>
        </p:blipFill>
        <p:spPr>
          <a:xfrm>
            <a:off x="325127" y="6225391"/>
            <a:ext cx="4511040" cy="442365"/>
          </a:xfrm>
          <a:prstGeom prst="rect">
            <a:avLst/>
          </a:prstGeom>
          <a:noFill/>
          <a:ln>
            <a:noFill/>
          </a:ln>
        </p:spPr>
      </p:pic>
      <p:cxnSp>
        <p:nvCxnSpPr>
          <p:cNvPr id="91" name="Google Shape;91;p31"/>
          <p:cNvCxnSpPr/>
          <p:nvPr/>
        </p:nvCxnSpPr>
        <p:spPr>
          <a:xfrm>
            <a:off x="0" y="6086246"/>
            <a:ext cx="12192000" cy="0"/>
          </a:xfrm>
          <a:prstGeom prst="straightConnector1">
            <a:avLst/>
          </a:prstGeom>
          <a:noFill/>
          <a:ln cap="flat" cmpd="sng" w="12700">
            <a:solidFill>
              <a:srgbClr val="B66612"/>
            </a:solidFill>
            <a:prstDash val="solid"/>
            <a:round/>
            <a:headEnd len="sm" w="sm" type="none"/>
            <a:tailEnd len="sm" w="sm" type="none"/>
          </a:ln>
        </p:spPr>
      </p:cxnSp>
      <p:pic>
        <p:nvPicPr>
          <p:cNvPr id="92" name="Google Shape;92;p31"/>
          <p:cNvPicPr preferRelativeResize="0"/>
          <p:nvPr/>
        </p:nvPicPr>
        <p:blipFill rotWithShape="1">
          <a:blip r:embed="rId2">
            <a:alphaModFix/>
          </a:blip>
          <a:srcRect b="0" l="0" r="0" t="0"/>
          <a:stretch/>
        </p:blipFill>
        <p:spPr>
          <a:xfrm>
            <a:off x="0" y="0"/>
            <a:ext cx="12192000" cy="142036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2" r:id="rId3"/>
    <p:sldLayoutId id="2147483663" r:id="rId4"/>
    <p:sldLayoutId id="2147483664" r:id="rId5"/>
    <p:sldLayoutId id="2147483665" r:id="rId6"/>
    <p:sldLayoutId id="2147483666" r:id="rId7"/>
    <p:sldLayoutId id="2147483667" r:id="rId8"/>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1" name="Shape 111"/>
        <p:cNvGrpSpPr/>
        <p:nvPr/>
      </p:nvGrpSpPr>
      <p:grpSpPr>
        <a:xfrm>
          <a:off x="0" y="0"/>
          <a:ext cx="0" cy="0"/>
          <a:chOff x="0" y="0"/>
          <a:chExt cx="0" cy="0"/>
        </a:xfrm>
      </p:grpSpPr>
      <p:sp>
        <p:nvSpPr>
          <p:cNvPr id="112" name="Google Shape;112;p34"/>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lvl1pPr lvl="0" marR="0" rtl="0" algn="l">
              <a:lnSpc>
                <a:spcPct val="100000"/>
              </a:lnSpc>
              <a:spcBef>
                <a:spcPts val="0"/>
              </a:spcBef>
              <a:spcAft>
                <a:spcPts val="0"/>
              </a:spcAft>
              <a:buClr>
                <a:srgbClr val="B66612"/>
              </a:buClr>
              <a:buSzPts val="4000"/>
              <a:buFont typeface="Century Gothic"/>
              <a:buNone/>
              <a:defRPr b="0" i="0" sz="4000" u="none" cap="none" strike="noStrike">
                <a:solidFill>
                  <a:srgbClr val="B66612"/>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13" name="Google Shape;113;p34"/>
          <p:cNvSpPr txBox="1"/>
          <p:nvPr>
            <p:ph idx="1" type="body"/>
          </p:nvPr>
        </p:nvSpPr>
        <p:spPr>
          <a:xfrm>
            <a:off x="594784" y="2523744"/>
            <a:ext cx="11041261" cy="3482036"/>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100000"/>
              </a:lnSpc>
              <a:spcBef>
                <a:spcPts val="480"/>
              </a:spcBef>
              <a:spcAft>
                <a:spcPts val="0"/>
              </a:spcAft>
              <a:buClr>
                <a:srgbClr val="7F132C"/>
              </a:buClr>
              <a:buSzPts val="2400"/>
              <a:buFont typeface="Arial"/>
              <a:buChar char="•"/>
              <a:defRPr b="0" i="0" sz="2400" u="none" cap="none" strike="noStrike">
                <a:solidFill>
                  <a:schemeClr val="dk2"/>
                </a:solidFill>
                <a:latin typeface="Century Gothic"/>
                <a:ea typeface="Century Gothic"/>
                <a:cs typeface="Century Gothic"/>
                <a:sym typeface="Century Gothic"/>
              </a:defRPr>
            </a:lvl1pPr>
            <a:lvl2pPr indent="-368300" lvl="1" marL="914400" marR="0" rtl="0" algn="l">
              <a:lnSpc>
                <a:spcPct val="100000"/>
              </a:lnSpc>
              <a:spcBef>
                <a:spcPts val="440"/>
              </a:spcBef>
              <a:spcAft>
                <a:spcPts val="0"/>
              </a:spcAft>
              <a:buClr>
                <a:srgbClr val="7F132C"/>
              </a:buClr>
              <a:buSzPts val="2200"/>
              <a:buFont typeface="Arial"/>
              <a:buChar char="•"/>
              <a:defRPr b="0" i="0" sz="2200" u="none" cap="none" strike="noStrike">
                <a:solidFill>
                  <a:schemeClr val="dk2"/>
                </a:solidFill>
                <a:latin typeface="Century Gothic"/>
                <a:ea typeface="Century Gothic"/>
                <a:cs typeface="Century Gothic"/>
                <a:sym typeface="Century Gothic"/>
              </a:defRPr>
            </a:lvl2pPr>
            <a:lvl3pPr indent="-355600" lvl="2" marL="1371600" marR="0" rtl="0" algn="l">
              <a:lnSpc>
                <a:spcPct val="100000"/>
              </a:lnSpc>
              <a:spcBef>
                <a:spcPts val="400"/>
              </a:spcBef>
              <a:spcAft>
                <a:spcPts val="0"/>
              </a:spcAft>
              <a:buClr>
                <a:srgbClr val="7F132C"/>
              </a:buClr>
              <a:buSzPts val="2000"/>
              <a:buFont typeface="Arial"/>
              <a:buChar char="•"/>
              <a:defRPr b="0" i="0" sz="2000" u="none" cap="none" strike="noStrike">
                <a:solidFill>
                  <a:schemeClr val="dk2"/>
                </a:solidFill>
                <a:latin typeface="Century Gothic"/>
                <a:ea typeface="Century Gothic"/>
                <a:cs typeface="Century Gothic"/>
                <a:sym typeface="Century Gothic"/>
              </a:defRPr>
            </a:lvl3pPr>
            <a:lvl4pPr indent="-342900" lvl="3" marL="1828800" marR="0" rtl="0" algn="l">
              <a:lnSpc>
                <a:spcPct val="100000"/>
              </a:lnSpc>
              <a:spcBef>
                <a:spcPts val="360"/>
              </a:spcBef>
              <a:spcAft>
                <a:spcPts val="0"/>
              </a:spcAft>
              <a:buClr>
                <a:srgbClr val="7F132C"/>
              </a:buClr>
              <a:buSzPts val="1800"/>
              <a:buFont typeface="Arial"/>
              <a:buChar char="•"/>
              <a:defRPr b="0" i="0" sz="1800" u="none" cap="none" strike="noStrike">
                <a:solidFill>
                  <a:schemeClr val="dk2"/>
                </a:solidFill>
                <a:latin typeface="Century Gothic"/>
                <a:ea typeface="Century Gothic"/>
                <a:cs typeface="Century Gothic"/>
                <a:sym typeface="Century Gothic"/>
              </a:defRPr>
            </a:lvl4pPr>
            <a:lvl5pPr indent="-330200" lvl="4" marL="2286000" marR="0" rtl="0" algn="l">
              <a:lnSpc>
                <a:spcPct val="100000"/>
              </a:lnSpc>
              <a:spcBef>
                <a:spcPts val="320"/>
              </a:spcBef>
              <a:spcAft>
                <a:spcPts val="0"/>
              </a:spcAft>
              <a:buClr>
                <a:srgbClr val="7F132C"/>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296164" lvl="5" marL="27432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6pPr>
            <a:lvl7pPr indent="-296164" lvl="6" marL="32004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7pPr>
            <a:lvl8pPr indent="-296164" lvl="7" marL="36576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8pPr>
            <a:lvl9pPr indent="-296164" lvl="8" marL="4114800" marR="0" rtl="0" algn="l">
              <a:lnSpc>
                <a:spcPct val="100000"/>
              </a:lnSpc>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9pPr>
          </a:lstStyle>
          <a:p/>
        </p:txBody>
      </p:sp>
      <p:pic>
        <p:nvPicPr>
          <p:cNvPr id="114" name="Google Shape;114;p34"/>
          <p:cNvPicPr preferRelativeResize="0"/>
          <p:nvPr/>
        </p:nvPicPr>
        <p:blipFill rotWithShape="1">
          <a:blip r:embed="rId1">
            <a:alphaModFix/>
          </a:blip>
          <a:srcRect b="0" l="0" r="0" t="0"/>
          <a:stretch/>
        </p:blipFill>
        <p:spPr>
          <a:xfrm>
            <a:off x="325127" y="6225237"/>
            <a:ext cx="4511040" cy="442365"/>
          </a:xfrm>
          <a:prstGeom prst="rect">
            <a:avLst/>
          </a:prstGeom>
          <a:noFill/>
          <a:ln>
            <a:noFill/>
          </a:ln>
        </p:spPr>
      </p:pic>
      <p:cxnSp>
        <p:nvCxnSpPr>
          <p:cNvPr id="115" name="Google Shape;115;p34"/>
          <p:cNvCxnSpPr/>
          <p:nvPr/>
        </p:nvCxnSpPr>
        <p:spPr>
          <a:xfrm>
            <a:off x="0" y="6086246"/>
            <a:ext cx="12192000" cy="0"/>
          </a:xfrm>
          <a:prstGeom prst="straightConnector1">
            <a:avLst/>
          </a:prstGeom>
          <a:noFill/>
          <a:ln cap="flat" cmpd="sng" w="12700">
            <a:solidFill>
              <a:srgbClr val="B66612"/>
            </a:solidFill>
            <a:prstDash val="solid"/>
            <a:round/>
            <a:headEnd len="sm" w="sm" type="none"/>
            <a:tailEnd len="sm" w="sm" type="none"/>
          </a:ln>
        </p:spPr>
      </p:cxnSp>
      <p:pic>
        <p:nvPicPr>
          <p:cNvPr id="116" name="Google Shape;116;p34"/>
          <p:cNvPicPr preferRelativeResize="0"/>
          <p:nvPr/>
        </p:nvPicPr>
        <p:blipFill rotWithShape="1">
          <a:blip r:embed="rId2">
            <a:alphaModFix/>
          </a:blip>
          <a:srcRect b="0" l="0" r="0" t="0"/>
          <a:stretch/>
        </p:blipFill>
        <p:spPr>
          <a:xfrm>
            <a:off x="0" y="0"/>
            <a:ext cx="12192000" cy="142036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9" r:id="rId3"/>
    <p:sldLayoutId id="2147483670" r:id="rId4"/>
    <p:sldLayoutId id="2147483671" r:id="rId5"/>
    <p:sldLayoutId id="2147483672" r:id="rId6"/>
    <p:sldLayoutId id="2147483673" r:id="rId7"/>
    <p:sldLayoutId id="2147483674" r:id="rId8"/>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3.xml"/><Relationship Id="rId3" Type="http://schemas.openxmlformats.org/officeDocument/2006/relationships/hyperlink" Target="mailto:sandraliverson@gmail.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5.xml"/><Relationship Id="rId3" Type="http://schemas.openxmlformats.org/officeDocument/2006/relationships/hyperlink" Target="mailto:clairehoyum@comcast.net" TargetMode="External"/><Relationship Id="rId4" Type="http://schemas.openxmlformats.org/officeDocument/2006/relationships/hyperlink" Target="mailto:lfranzen18@gmail.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9.xml"/><Relationship Id="rId3" Type="http://schemas.openxmlformats.org/officeDocument/2006/relationships/hyperlink" Target="https://www.lirs.org/wp-content/uploads/2020/08/LIRS_TransformedCommunity_BibleStudy.pdf" TargetMode="External"/><Relationship Id="rId4" Type="http://schemas.openxmlformats.org/officeDocument/2006/relationships/hyperlink" Target="https://www.elca.org/Resources/AMMPARO#ForSynodsAndCongregation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Tree>
  </p:cSld>
  <p:clrMapOvr>
    <a:masterClrMapping/>
  </p:clrMapOvr>
  <mc:AlternateContent>
    <mc:Choice Requires="p14">
      <p:transition spd="slow" p14:dur="7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4"/>
          <p:cNvSpPr txBox="1"/>
          <p:nvPr>
            <p:ph type="title"/>
          </p:nvPr>
        </p:nvSpPr>
        <p:spPr>
          <a:xfrm>
            <a:off x="531573" y="1541700"/>
            <a:ext cx="10920600" cy="783300"/>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Engage as a Welcoming Congregation</a:t>
            </a:r>
            <a:endParaRPr/>
          </a:p>
        </p:txBody>
      </p:sp>
      <p:sp>
        <p:nvSpPr>
          <p:cNvPr id="197" name="Google Shape;197;p14"/>
          <p:cNvSpPr txBox="1"/>
          <p:nvPr>
            <p:ph idx="1" type="body"/>
          </p:nvPr>
        </p:nvSpPr>
        <p:spPr>
          <a:xfrm>
            <a:off x="446049" y="2172614"/>
            <a:ext cx="10125307" cy="3833166"/>
          </a:xfrm>
          <a:prstGeom prst="rect">
            <a:avLst/>
          </a:prstGeom>
          <a:noFill/>
          <a:ln>
            <a:noFill/>
          </a:ln>
        </p:spPr>
        <p:txBody>
          <a:bodyPr anchorCtr="0" anchor="t" bIns="45700" lIns="91425" spcFirstLastPara="1" rIns="91425" wrap="square" tIns="45700">
            <a:normAutofit/>
          </a:bodyPr>
          <a:lstStyle/>
          <a:p>
            <a:pPr indent="0" lvl="0" marL="68580" rtl="0" algn="l">
              <a:lnSpc>
                <a:spcPct val="100000"/>
              </a:lnSpc>
              <a:spcBef>
                <a:spcPts val="0"/>
              </a:spcBef>
              <a:spcAft>
                <a:spcPts val="0"/>
              </a:spcAft>
              <a:buSzPts val="2400"/>
              <a:buNone/>
            </a:pPr>
            <a:r>
              <a:t/>
            </a:r>
            <a:endParaRPr/>
          </a:p>
          <a:p>
            <a:pPr indent="0" lvl="0" marL="68580" rtl="0" algn="l">
              <a:lnSpc>
                <a:spcPct val="100000"/>
              </a:lnSpc>
              <a:spcBef>
                <a:spcPts val="560"/>
              </a:spcBef>
              <a:spcAft>
                <a:spcPts val="0"/>
              </a:spcAft>
              <a:buSzPts val="2800"/>
              <a:buNone/>
            </a:pPr>
            <a:r>
              <a:rPr b="1" lang="en-US" sz="2800"/>
              <a:t>Help immigrants navigate life in their new community.</a:t>
            </a:r>
            <a:endParaRPr/>
          </a:p>
          <a:p>
            <a:pPr indent="0" lvl="0" marL="68580" rtl="0" algn="l">
              <a:lnSpc>
                <a:spcPct val="100000"/>
              </a:lnSpc>
              <a:spcBef>
                <a:spcPts val="480"/>
              </a:spcBef>
              <a:spcAft>
                <a:spcPts val="0"/>
              </a:spcAft>
              <a:buSzPts val="2400"/>
              <a:buNone/>
            </a:pPr>
            <a:r>
              <a:t/>
            </a:r>
            <a:endParaRPr/>
          </a:p>
          <a:p>
            <a:pPr indent="0" lvl="0" marL="68580" rtl="0" algn="l">
              <a:lnSpc>
                <a:spcPct val="100000"/>
              </a:lnSpc>
              <a:spcBef>
                <a:spcPts val="480"/>
              </a:spcBef>
              <a:spcAft>
                <a:spcPts val="0"/>
              </a:spcAft>
              <a:buSzPts val="2400"/>
              <a:buNone/>
            </a:pPr>
            <a:r>
              <a:rPr lang="en-US"/>
              <a:t>For I was hungry and you gave me something to eat, </a:t>
            </a:r>
            <a:endParaRPr/>
          </a:p>
          <a:p>
            <a:pPr indent="0" lvl="0" marL="68580" rtl="0" algn="l">
              <a:lnSpc>
                <a:spcPct val="100000"/>
              </a:lnSpc>
              <a:spcBef>
                <a:spcPts val="480"/>
              </a:spcBef>
              <a:spcAft>
                <a:spcPts val="0"/>
              </a:spcAft>
              <a:buSzPts val="2400"/>
              <a:buNone/>
            </a:pPr>
            <a:r>
              <a:rPr lang="en-US"/>
              <a:t>I was thirsty and you gave me something to drink, </a:t>
            </a:r>
            <a:endParaRPr/>
          </a:p>
          <a:p>
            <a:pPr indent="0" lvl="0" marL="68580" rtl="0" algn="l">
              <a:lnSpc>
                <a:spcPct val="100000"/>
              </a:lnSpc>
              <a:spcBef>
                <a:spcPts val="480"/>
              </a:spcBef>
              <a:spcAft>
                <a:spcPts val="0"/>
              </a:spcAft>
              <a:buSzPts val="2400"/>
              <a:buNone/>
            </a:pPr>
            <a:r>
              <a:rPr lang="en-US"/>
              <a:t>I was a stranger and you invited me in. </a:t>
            </a:r>
            <a:endParaRPr/>
          </a:p>
          <a:p>
            <a:pPr indent="0" lvl="0" marL="68580" rtl="0" algn="l">
              <a:lnSpc>
                <a:spcPct val="100000"/>
              </a:lnSpc>
              <a:spcBef>
                <a:spcPts val="480"/>
              </a:spcBef>
              <a:spcAft>
                <a:spcPts val="0"/>
              </a:spcAft>
              <a:buSzPts val="2400"/>
              <a:buNone/>
            </a:pPr>
            <a:r>
              <a:rPr lang="en-US"/>
              <a:t>				  — Matthew 25:35 (NIV)</a:t>
            </a:r>
            <a:endParaRPr/>
          </a:p>
          <a:p>
            <a:pPr indent="0" lvl="0" marL="68580" rtl="0" algn="l">
              <a:lnSpc>
                <a:spcPct val="100000"/>
              </a:lnSpc>
              <a:spcBef>
                <a:spcPts val="480"/>
              </a:spcBef>
              <a:spcAft>
                <a:spcPts val="0"/>
              </a:spcAft>
              <a:buSzPts val="2400"/>
              <a:buNone/>
            </a:pPr>
            <a:r>
              <a:t/>
            </a:r>
            <a:endParaRPr/>
          </a:p>
        </p:txBody>
      </p:sp>
      <p:sp>
        <p:nvSpPr>
          <p:cNvPr id="198" name="Google Shape;198;p14"/>
          <p:cNvSpPr txBox="1"/>
          <p:nvPr/>
        </p:nvSpPr>
        <p:spPr>
          <a:xfrm>
            <a:off x="2362200" y="228600"/>
            <a:ext cx="7772400" cy="914400"/>
          </a:xfrm>
          <a:prstGeom prst="rect">
            <a:avLst/>
          </a:prstGeom>
          <a:noFill/>
          <a:ln>
            <a:noFill/>
          </a:ln>
        </p:spPr>
        <p:txBody>
          <a:bodyPr anchorCtr="0" anchor="t" bIns="45700" lIns="0" spcFirstLastPara="1" rIns="0" wrap="square" tIns="45700">
            <a:normAutofit/>
          </a:bodyPr>
          <a:lstStyle/>
          <a:p>
            <a:pPr indent="0" lvl="0" marL="0" marR="0" rtl="0" algn="l">
              <a:lnSpc>
                <a:spcPct val="100000"/>
              </a:lnSpc>
              <a:spcBef>
                <a:spcPts val="0"/>
              </a:spcBef>
              <a:spcAft>
                <a:spcPts val="0"/>
              </a:spcAft>
              <a:buClr>
                <a:srgbClr val="B66612"/>
              </a:buClr>
              <a:buSzPts val="4000"/>
              <a:buFont typeface="Century Gothic"/>
              <a:buNone/>
            </a:pPr>
            <a:r>
              <a:t/>
            </a:r>
            <a:endParaRPr b="0" i="0" sz="4000" u="none" cap="none" strike="noStrike">
              <a:solidFill>
                <a:srgbClr val="B66612"/>
              </a:solidFill>
              <a:latin typeface="Century Gothic"/>
              <a:ea typeface="Century Gothic"/>
              <a:cs typeface="Century Gothic"/>
              <a:sym typeface="Century Gothic"/>
            </a:endParaRPr>
          </a:p>
        </p:txBody>
      </p:sp>
      <p:sp>
        <p:nvSpPr>
          <p:cNvPr id="199" name="Google Shape;199;p14"/>
          <p:cNvSpPr txBox="1"/>
          <p:nvPr/>
        </p:nvSpPr>
        <p:spPr>
          <a:xfrm>
            <a:off x="2514600" y="381000"/>
            <a:ext cx="7772400" cy="914400"/>
          </a:xfrm>
          <a:prstGeom prst="rect">
            <a:avLst/>
          </a:prstGeom>
          <a:noFill/>
          <a:ln>
            <a:noFill/>
          </a:ln>
        </p:spPr>
        <p:txBody>
          <a:bodyPr anchorCtr="0" anchor="t" bIns="45700" lIns="0" spcFirstLastPara="1" rIns="0" wrap="square" tIns="45700">
            <a:normAutofit/>
          </a:bodyPr>
          <a:lstStyle/>
          <a:p>
            <a:pPr indent="0" lvl="0" marL="0" marR="0" rtl="0" algn="l">
              <a:lnSpc>
                <a:spcPct val="100000"/>
              </a:lnSpc>
              <a:spcBef>
                <a:spcPts val="0"/>
              </a:spcBef>
              <a:spcAft>
                <a:spcPts val="0"/>
              </a:spcAft>
              <a:buClr>
                <a:srgbClr val="B66612"/>
              </a:buClr>
              <a:buSzPts val="4000"/>
              <a:buFont typeface="Century Gothic"/>
              <a:buNone/>
            </a:pPr>
            <a:r>
              <a:t/>
            </a:r>
            <a:endParaRPr b="0" i="0" sz="4000" u="none" cap="none" strike="noStrike">
              <a:solidFill>
                <a:srgbClr val="B66612"/>
              </a:solidFill>
              <a:latin typeface="Century Gothic"/>
              <a:ea typeface="Century Gothic"/>
              <a:cs typeface="Century Gothic"/>
              <a:sym typeface="Century Gothic"/>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5"/>
          <p:cNvSpPr txBox="1"/>
          <p:nvPr>
            <p:ph type="title"/>
          </p:nvPr>
        </p:nvSpPr>
        <p:spPr>
          <a:xfrm>
            <a:off x="692727" y="1447800"/>
            <a:ext cx="10571018" cy="1005468"/>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Welcoming Congregations </a:t>
            </a:r>
            <a:endParaRPr/>
          </a:p>
        </p:txBody>
      </p:sp>
      <p:sp>
        <p:nvSpPr>
          <p:cNvPr id="205" name="Google Shape;205;p15"/>
          <p:cNvSpPr txBox="1"/>
          <p:nvPr>
            <p:ph idx="1" type="body"/>
          </p:nvPr>
        </p:nvSpPr>
        <p:spPr>
          <a:xfrm>
            <a:off x="603075" y="2605675"/>
            <a:ext cx="10898400" cy="3254700"/>
          </a:xfrm>
          <a:prstGeom prst="rect">
            <a:avLst/>
          </a:prstGeom>
          <a:noFill/>
          <a:ln>
            <a:noFill/>
          </a:ln>
        </p:spPr>
        <p:txBody>
          <a:bodyPr anchorCtr="0" anchor="t" bIns="45700" lIns="91425" spcFirstLastPara="1" rIns="91425" wrap="square" tIns="45700">
            <a:normAutofit/>
          </a:bodyPr>
          <a:lstStyle/>
          <a:p>
            <a:pPr indent="-342900" lvl="0" marL="411480" rtl="0" algn="l">
              <a:lnSpc>
                <a:spcPct val="100000"/>
              </a:lnSpc>
              <a:spcBef>
                <a:spcPts val="0"/>
              </a:spcBef>
              <a:spcAft>
                <a:spcPts val="0"/>
              </a:spcAft>
              <a:buSzPts val="2400"/>
              <a:buChar char="•"/>
            </a:pPr>
            <a:r>
              <a:rPr lang="en-US"/>
              <a:t>Identify </a:t>
            </a:r>
            <a:r>
              <a:rPr b="1" lang="en-US"/>
              <a:t>who</a:t>
            </a:r>
            <a:r>
              <a:rPr lang="en-US"/>
              <a:t> </a:t>
            </a:r>
            <a:r>
              <a:rPr lang="en-US"/>
              <a:t>will lead the effort</a:t>
            </a:r>
            <a:endParaRPr/>
          </a:p>
          <a:p>
            <a:pPr indent="-342900" lvl="0" marL="411480" rtl="0" algn="l">
              <a:lnSpc>
                <a:spcPct val="100000"/>
              </a:lnSpc>
              <a:spcBef>
                <a:spcPts val="480"/>
              </a:spcBef>
              <a:spcAft>
                <a:spcPts val="0"/>
              </a:spcAft>
              <a:buSzPts val="2400"/>
              <a:buChar char="•"/>
            </a:pPr>
            <a:r>
              <a:rPr lang="en-US"/>
              <a:t>Decide </a:t>
            </a:r>
            <a:r>
              <a:rPr b="1" lang="en-US"/>
              <a:t>how</a:t>
            </a:r>
            <a:r>
              <a:rPr lang="en-US"/>
              <a:t> you will accompany immigrants</a:t>
            </a:r>
            <a:endParaRPr/>
          </a:p>
          <a:p>
            <a:pPr indent="-342900" lvl="0" marL="411480" rtl="0" algn="l">
              <a:lnSpc>
                <a:spcPct val="100000"/>
              </a:lnSpc>
              <a:spcBef>
                <a:spcPts val="480"/>
              </a:spcBef>
              <a:spcAft>
                <a:spcPts val="0"/>
              </a:spcAft>
              <a:buSzPts val="2400"/>
              <a:buChar char="•"/>
            </a:pPr>
            <a:r>
              <a:rPr lang="en-US"/>
              <a:t>Designate a contact person (preferably with language skills)</a:t>
            </a:r>
            <a:endParaRPr/>
          </a:p>
          <a:p>
            <a:pPr indent="-304800" lvl="0" marL="411480" rtl="0" algn="l">
              <a:lnSpc>
                <a:spcPct val="100000"/>
              </a:lnSpc>
              <a:spcBef>
                <a:spcPts val="480"/>
              </a:spcBef>
              <a:spcAft>
                <a:spcPts val="0"/>
              </a:spcAft>
              <a:buSzPts val="1800"/>
              <a:buChar char="•"/>
            </a:pPr>
            <a:r>
              <a:rPr lang="en-US"/>
              <a:t>Pray for justice for migrants and advocate for justice in public policy</a:t>
            </a:r>
            <a:endParaRPr/>
          </a:p>
          <a:p>
            <a:pPr indent="-342900" lvl="0" marL="411480" rtl="0" algn="l">
              <a:lnSpc>
                <a:spcPct val="100000"/>
              </a:lnSpc>
              <a:spcBef>
                <a:spcPts val="480"/>
              </a:spcBef>
              <a:spcAft>
                <a:spcPts val="0"/>
              </a:spcAft>
              <a:buSzPts val="2400"/>
              <a:buChar char="•"/>
            </a:pPr>
            <a:r>
              <a:rPr lang="en-US"/>
              <a:t>Engage with the AMMPARO Network</a:t>
            </a:r>
            <a:endParaRPr/>
          </a:p>
          <a:p>
            <a:pPr indent="0" lvl="0" marL="68580" rtl="0" algn="l">
              <a:lnSpc>
                <a:spcPct val="100000"/>
              </a:lnSpc>
              <a:spcBef>
                <a:spcPts val="480"/>
              </a:spcBef>
              <a:spcAft>
                <a:spcPts val="0"/>
              </a:spcAft>
              <a:buSzPts val="2400"/>
              <a:buNone/>
            </a:pPr>
            <a:r>
              <a:t/>
            </a:r>
            <a:endParaRPr/>
          </a:p>
          <a:p>
            <a:pPr indent="-190500" lvl="0" marL="411480" rtl="0" algn="l">
              <a:lnSpc>
                <a:spcPct val="100000"/>
              </a:lnSpc>
              <a:spcBef>
                <a:spcPts val="480"/>
              </a:spcBef>
              <a:spcAft>
                <a:spcPts val="0"/>
              </a:spcAft>
              <a:buSzPts val="2400"/>
              <a:buNone/>
            </a:pPr>
            <a:r>
              <a:t/>
            </a:r>
            <a:endParaRPr/>
          </a:p>
        </p:txBody>
      </p:sp>
      <p:sp>
        <p:nvSpPr>
          <p:cNvPr id="206" name="Google Shape;206;p15"/>
          <p:cNvSpPr txBox="1"/>
          <p:nvPr/>
        </p:nvSpPr>
        <p:spPr>
          <a:xfrm>
            <a:off x="2362200" y="228600"/>
            <a:ext cx="7772400" cy="914400"/>
          </a:xfrm>
          <a:prstGeom prst="rect">
            <a:avLst/>
          </a:prstGeom>
          <a:noFill/>
          <a:ln>
            <a:noFill/>
          </a:ln>
        </p:spPr>
        <p:txBody>
          <a:bodyPr anchorCtr="0" anchor="t" bIns="45700" lIns="0" spcFirstLastPara="1" rIns="0" wrap="square" tIns="45700">
            <a:normAutofit/>
          </a:bodyPr>
          <a:lstStyle/>
          <a:p>
            <a:pPr indent="0" lvl="0" marL="0" marR="0" rtl="0" algn="l">
              <a:lnSpc>
                <a:spcPct val="100000"/>
              </a:lnSpc>
              <a:spcBef>
                <a:spcPts val="0"/>
              </a:spcBef>
              <a:spcAft>
                <a:spcPts val="0"/>
              </a:spcAft>
              <a:buClr>
                <a:srgbClr val="B66612"/>
              </a:buClr>
              <a:buSzPts val="4000"/>
              <a:buFont typeface="Century Gothic"/>
              <a:buNone/>
            </a:pPr>
            <a:r>
              <a:t/>
            </a:r>
            <a:endParaRPr b="0" i="0" sz="4000" u="none" cap="none" strike="noStrike">
              <a:solidFill>
                <a:srgbClr val="B66612"/>
              </a:solidFill>
              <a:latin typeface="Century Gothic"/>
              <a:ea typeface="Century Gothic"/>
              <a:cs typeface="Century Gothic"/>
              <a:sym typeface="Century Gothic"/>
            </a:endParaRPr>
          </a:p>
        </p:txBody>
      </p:sp>
      <p:sp>
        <p:nvSpPr>
          <p:cNvPr id="207" name="Google Shape;207;p15"/>
          <p:cNvSpPr txBox="1"/>
          <p:nvPr/>
        </p:nvSpPr>
        <p:spPr>
          <a:xfrm>
            <a:off x="2514600" y="381000"/>
            <a:ext cx="7772400" cy="914400"/>
          </a:xfrm>
          <a:prstGeom prst="rect">
            <a:avLst/>
          </a:prstGeom>
          <a:noFill/>
          <a:ln>
            <a:noFill/>
          </a:ln>
        </p:spPr>
        <p:txBody>
          <a:bodyPr anchorCtr="0" anchor="t" bIns="45700" lIns="0" spcFirstLastPara="1" rIns="0" wrap="square" tIns="45700">
            <a:normAutofit/>
          </a:bodyPr>
          <a:lstStyle/>
          <a:p>
            <a:pPr indent="0" lvl="0" marL="0" marR="0" rtl="0" algn="l">
              <a:lnSpc>
                <a:spcPct val="100000"/>
              </a:lnSpc>
              <a:spcBef>
                <a:spcPts val="0"/>
              </a:spcBef>
              <a:spcAft>
                <a:spcPts val="0"/>
              </a:spcAft>
              <a:buClr>
                <a:srgbClr val="B66612"/>
              </a:buClr>
              <a:buSzPts val="4000"/>
              <a:buFont typeface="Century Gothic"/>
              <a:buNone/>
            </a:pPr>
            <a:r>
              <a:t/>
            </a:r>
            <a:endParaRPr b="0" i="0" sz="4000" u="none" cap="none" strike="noStrike">
              <a:solidFill>
                <a:srgbClr val="B66612"/>
              </a:solidFill>
              <a:latin typeface="Century Gothic"/>
              <a:ea typeface="Century Gothic"/>
              <a:cs typeface="Century Gothic"/>
              <a:sym typeface="Century Gothic"/>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7"/>
          <p:cNvSpPr txBox="1"/>
          <p:nvPr>
            <p:ph type="title"/>
          </p:nvPr>
        </p:nvSpPr>
        <p:spPr>
          <a:xfrm>
            <a:off x="546017" y="1521562"/>
            <a:ext cx="11070521" cy="898253"/>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Welcoming Congregations</a:t>
            </a:r>
            <a:endParaRPr/>
          </a:p>
        </p:txBody>
      </p:sp>
      <p:sp>
        <p:nvSpPr>
          <p:cNvPr id="213" name="Google Shape;213;p17"/>
          <p:cNvSpPr txBox="1"/>
          <p:nvPr>
            <p:ph idx="1" type="body"/>
          </p:nvPr>
        </p:nvSpPr>
        <p:spPr>
          <a:xfrm>
            <a:off x="466100" y="2542478"/>
            <a:ext cx="11041200" cy="2793900"/>
          </a:xfrm>
          <a:prstGeom prst="rect">
            <a:avLst/>
          </a:prstGeom>
          <a:noFill/>
          <a:ln>
            <a:noFill/>
          </a:ln>
        </p:spPr>
        <p:txBody>
          <a:bodyPr anchorCtr="0" anchor="t" bIns="45700" lIns="91425" spcFirstLastPara="1" rIns="91425" wrap="square" tIns="45700">
            <a:normAutofit fontScale="85000" lnSpcReduction="20000"/>
          </a:bodyPr>
          <a:lstStyle/>
          <a:p>
            <a:pPr indent="0" lvl="0" marL="68580" rtl="0" algn="l">
              <a:lnSpc>
                <a:spcPct val="100000"/>
              </a:lnSpc>
              <a:spcBef>
                <a:spcPts val="0"/>
              </a:spcBef>
              <a:spcAft>
                <a:spcPts val="0"/>
              </a:spcAft>
              <a:buSzPct val="100000"/>
              <a:buNone/>
            </a:pPr>
            <a:r>
              <a:rPr b="1" lang="en-US">
                <a:solidFill>
                  <a:schemeClr val="dk1"/>
                </a:solidFill>
              </a:rPr>
              <a:t>How to start</a:t>
            </a:r>
            <a:endParaRPr>
              <a:solidFill>
                <a:schemeClr val="dk1"/>
              </a:solidFill>
            </a:endParaRPr>
          </a:p>
          <a:p>
            <a:pPr indent="-190500" lvl="0" marL="411480" rtl="0" algn="l">
              <a:lnSpc>
                <a:spcPct val="100000"/>
              </a:lnSpc>
              <a:spcBef>
                <a:spcPts val="480"/>
              </a:spcBef>
              <a:spcAft>
                <a:spcPts val="0"/>
              </a:spcAft>
              <a:buSzPct val="100000"/>
              <a:buNone/>
            </a:pPr>
            <a:r>
              <a:t/>
            </a:r>
            <a:endParaRPr/>
          </a:p>
          <a:p>
            <a:pPr indent="-320040" lvl="1" marL="708660" rtl="0" algn="l">
              <a:lnSpc>
                <a:spcPct val="100000"/>
              </a:lnSpc>
              <a:spcBef>
                <a:spcPts val="480"/>
              </a:spcBef>
              <a:spcAft>
                <a:spcPts val="0"/>
              </a:spcAft>
              <a:buSzPct val="100000"/>
              <a:buChar char="•"/>
            </a:pPr>
            <a:r>
              <a:rPr lang="en-US" sz="2400"/>
              <a:t>Complete the Commitment Form and send to synod office (c.pederson@mpls-synod.org)</a:t>
            </a:r>
            <a:endParaRPr/>
          </a:p>
          <a:p>
            <a:pPr indent="-320040" lvl="1" marL="708660" rtl="0" algn="l">
              <a:lnSpc>
                <a:spcPct val="100000"/>
              </a:lnSpc>
              <a:spcBef>
                <a:spcPts val="480"/>
              </a:spcBef>
              <a:spcAft>
                <a:spcPts val="0"/>
              </a:spcAft>
              <a:buSzPct val="100000"/>
              <a:buChar char="•"/>
            </a:pPr>
            <a:r>
              <a:rPr lang="en-US" sz="2400"/>
              <a:t>Access AMMPARO resources</a:t>
            </a:r>
            <a:endParaRPr/>
          </a:p>
          <a:p>
            <a:pPr indent="-320040" lvl="1" marL="708660" rtl="0" algn="l">
              <a:lnSpc>
                <a:spcPct val="100000"/>
              </a:lnSpc>
              <a:spcBef>
                <a:spcPts val="480"/>
              </a:spcBef>
              <a:spcAft>
                <a:spcPts val="0"/>
              </a:spcAft>
              <a:buSzPct val="100000"/>
              <a:buChar char="•"/>
            </a:pPr>
            <a:r>
              <a:rPr lang="en-US" sz="2400"/>
              <a:t>Receive support from an AMMPARO Leadership Team member</a:t>
            </a:r>
            <a:endParaRPr/>
          </a:p>
          <a:p>
            <a:pPr indent="-190500" lvl="0" marL="411480" rtl="0" algn="l">
              <a:lnSpc>
                <a:spcPct val="100000"/>
              </a:lnSpc>
              <a:spcBef>
                <a:spcPts val="480"/>
              </a:spcBef>
              <a:spcAft>
                <a:spcPts val="0"/>
              </a:spcAft>
              <a:buSzPct val="100000"/>
              <a:buNone/>
            </a:pPr>
            <a:r>
              <a:t/>
            </a:r>
            <a:endParaRPr/>
          </a:p>
          <a:p>
            <a:pPr indent="-190500" lvl="0" marL="411480" rtl="0" algn="l">
              <a:lnSpc>
                <a:spcPct val="100000"/>
              </a:lnSpc>
              <a:spcBef>
                <a:spcPts val="480"/>
              </a:spcBef>
              <a:spcAft>
                <a:spcPts val="0"/>
              </a:spcAft>
              <a:buSzPct val="100000"/>
              <a:buNone/>
            </a:pPr>
            <a:r>
              <a:t/>
            </a:r>
            <a:endParaRPr/>
          </a:p>
          <a:p>
            <a:pPr indent="-190500" lvl="0" marL="411480" rtl="0" algn="l">
              <a:lnSpc>
                <a:spcPct val="100000"/>
              </a:lnSpc>
              <a:spcBef>
                <a:spcPts val="480"/>
              </a:spcBef>
              <a:spcAft>
                <a:spcPts val="0"/>
              </a:spcAft>
              <a:buSzPct val="1000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0"/>
          <p:cNvSpPr txBox="1"/>
          <p:nvPr>
            <p:ph type="title"/>
          </p:nvPr>
        </p:nvSpPr>
        <p:spPr>
          <a:xfrm>
            <a:off x="546017" y="1521562"/>
            <a:ext cx="11070600" cy="877800"/>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Engage as a Sanctuary Congregation</a:t>
            </a:r>
            <a:endParaRPr/>
          </a:p>
        </p:txBody>
      </p:sp>
      <p:sp>
        <p:nvSpPr>
          <p:cNvPr id="219" name="Google Shape;219;p20"/>
          <p:cNvSpPr txBox="1"/>
          <p:nvPr>
            <p:ph idx="1" type="body"/>
          </p:nvPr>
        </p:nvSpPr>
        <p:spPr>
          <a:xfrm>
            <a:off x="405213" y="2479139"/>
            <a:ext cx="11041261" cy="3375395"/>
          </a:xfrm>
          <a:prstGeom prst="rect">
            <a:avLst/>
          </a:prstGeom>
          <a:noFill/>
          <a:ln>
            <a:noFill/>
          </a:ln>
        </p:spPr>
        <p:txBody>
          <a:bodyPr anchorCtr="0" anchor="t" bIns="45700" lIns="91425" spcFirstLastPara="1" rIns="91425" wrap="square" tIns="45700">
            <a:noAutofit/>
          </a:bodyPr>
          <a:lstStyle/>
          <a:p>
            <a:pPr indent="0" lvl="0" marL="68580" rtl="0" algn="l">
              <a:lnSpc>
                <a:spcPct val="100000"/>
              </a:lnSpc>
              <a:spcBef>
                <a:spcPts val="0"/>
              </a:spcBef>
              <a:spcAft>
                <a:spcPts val="0"/>
              </a:spcAft>
              <a:buSzPts val="2000"/>
              <a:buNone/>
            </a:pPr>
            <a:r>
              <a:rPr b="1" lang="en-US" sz="1800"/>
              <a:t>How to start</a:t>
            </a:r>
            <a:endParaRPr sz="1800"/>
          </a:p>
          <a:p>
            <a:pPr indent="0" lvl="0" marL="68580" rtl="0" algn="l">
              <a:lnSpc>
                <a:spcPct val="100000"/>
              </a:lnSpc>
              <a:spcBef>
                <a:spcPts val="370"/>
              </a:spcBef>
              <a:spcAft>
                <a:spcPts val="0"/>
              </a:spcAft>
              <a:buSzPts val="2000"/>
              <a:buNone/>
            </a:pPr>
            <a:r>
              <a:t/>
            </a:r>
            <a:endParaRPr sz="1800"/>
          </a:p>
          <a:p>
            <a:pPr indent="-339725" lvl="0" marL="411480" rtl="0" algn="l">
              <a:lnSpc>
                <a:spcPct val="100000"/>
              </a:lnSpc>
              <a:spcBef>
                <a:spcPts val="370"/>
              </a:spcBef>
              <a:spcAft>
                <a:spcPts val="0"/>
              </a:spcAft>
              <a:buSzPts val="1800"/>
              <a:buChar char="•"/>
            </a:pPr>
            <a:r>
              <a:rPr lang="en-US" sz="1800"/>
              <a:t>Learn about the need for and responsibilities of becoming a sanctuary or sanctuary-supporting congregation.</a:t>
            </a:r>
            <a:endParaRPr sz="1800"/>
          </a:p>
          <a:p>
            <a:pPr indent="-339725" lvl="0" marL="411480" rtl="0" algn="l">
              <a:lnSpc>
                <a:spcPct val="100000"/>
              </a:lnSpc>
              <a:spcBef>
                <a:spcPts val="370"/>
              </a:spcBef>
              <a:spcAft>
                <a:spcPts val="0"/>
              </a:spcAft>
              <a:buSzPts val="1800"/>
              <a:buChar char="•"/>
            </a:pPr>
            <a:r>
              <a:rPr lang="en-US" sz="1800"/>
              <a:t>Form a working group to assess ability to host an immigrant family.</a:t>
            </a:r>
            <a:endParaRPr sz="1800"/>
          </a:p>
          <a:p>
            <a:pPr indent="-339725" lvl="0" marL="411480" rtl="0" algn="l">
              <a:lnSpc>
                <a:spcPct val="100000"/>
              </a:lnSpc>
              <a:spcBef>
                <a:spcPts val="370"/>
              </a:spcBef>
              <a:spcAft>
                <a:spcPts val="0"/>
              </a:spcAft>
              <a:buSzPts val="1800"/>
              <a:buChar char="•"/>
            </a:pPr>
            <a:r>
              <a:rPr lang="en-US" sz="1800"/>
              <a:t>Identify crucial areas where support will be needed and recruit volunteers with needed expertise.</a:t>
            </a:r>
            <a:endParaRPr sz="1800"/>
          </a:p>
          <a:p>
            <a:pPr indent="-339725" lvl="0" marL="411480" rtl="0" algn="l">
              <a:lnSpc>
                <a:spcPct val="100000"/>
              </a:lnSpc>
              <a:spcBef>
                <a:spcPts val="370"/>
              </a:spcBef>
              <a:spcAft>
                <a:spcPts val="0"/>
              </a:spcAft>
              <a:buSzPts val="1800"/>
              <a:buChar char="•"/>
            </a:pPr>
            <a:r>
              <a:rPr lang="en-US" sz="1800"/>
              <a:t>Seek financial and material support from within and outside the congregation.</a:t>
            </a:r>
            <a:endParaRPr sz="1800"/>
          </a:p>
          <a:p>
            <a:pPr indent="-339725" lvl="0" marL="411480" rtl="0" algn="l">
              <a:lnSpc>
                <a:spcPct val="100000"/>
              </a:lnSpc>
              <a:spcBef>
                <a:spcPts val="370"/>
              </a:spcBef>
              <a:spcAft>
                <a:spcPts val="0"/>
              </a:spcAft>
              <a:buSzPts val="1800"/>
              <a:buChar char="•"/>
            </a:pPr>
            <a:r>
              <a:rPr lang="en-US" sz="1800"/>
              <a:t>Join with interdenominational coalitions committed to sanctuary.</a:t>
            </a:r>
            <a:endParaRPr sz="1800"/>
          </a:p>
          <a:p>
            <a:pPr indent="-339725" lvl="0" marL="411480" rtl="0" algn="l">
              <a:lnSpc>
                <a:spcPct val="100000"/>
              </a:lnSpc>
              <a:spcBef>
                <a:spcPts val="370"/>
              </a:spcBef>
              <a:spcAft>
                <a:spcPts val="0"/>
              </a:spcAft>
              <a:buSzPts val="1800"/>
              <a:buChar char="•"/>
            </a:pPr>
            <a:r>
              <a:rPr lang="en-US" sz="1800"/>
              <a:t>Contact Sandy Iverson (</a:t>
            </a:r>
            <a:r>
              <a:rPr lang="en-US" sz="1800" u="sng">
                <a:solidFill>
                  <a:schemeClr val="hlink"/>
                </a:solidFill>
                <a:hlinkClick r:id="rId3"/>
              </a:rPr>
              <a:t>sandraliverson@gmail.com</a:t>
            </a:r>
            <a:r>
              <a:rPr lang="en-US" sz="1800"/>
              <a:t>) for guidance and additional resources.</a:t>
            </a:r>
            <a:endParaRPr sz="1800"/>
          </a:p>
          <a:p>
            <a:pPr indent="-342900" lvl="0" marL="411480" rtl="0" algn="l">
              <a:lnSpc>
                <a:spcPct val="100000"/>
              </a:lnSpc>
              <a:spcBef>
                <a:spcPts val="444"/>
              </a:spcBef>
              <a:spcAft>
                <a:spcPts val="0"/>
              </a:spcAft>
              <a:buSzPts val="2400"/>
              <a:buNone/>
            </a:pPr>
            <a:r>
              <a:t/>
            </a:r>
            <a:endParaRPr sz="1800"/>
          </a:p>
          <a:p>
            <a:pPr indent="-201930" lvl="0" marL="411480" rtl="0" algn="l">
              <a:lnSpc>
                <a:spcPct val="100000"/>
              </a:lnSpc>
              <a:spcBef>
                <a:spcPts val="444"/>
              </a:spcBef>
              <a:spcAft>
                <a:spcPts val="0"/>
              </a:spcAft>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8"/>
          <p:cNvSpPr txBox="1"/>
          <p:nvPr>
            <p:ph type="title"/>
          </p:nvPr>
        </p:nvSpPr>
        <p:spPr>
          <a:xfrm>
            <a:off x="762000" y="1433193"/>
            <a:ext cx="10571018" cy="914400"/>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Guardian Angels Program</a:t>
            </a:r>
            <a:endParaRPr/>
          </a:p>
        </p:txBody>
      </p:sp>
      <p:sp>
        <p:nvSpPr>
          <p:cNvPr id="225" name="Google Shape;225;p18"/>
          <p:cNvSpPr txBox="1"/>
          <p:nvPr>
            <p:ph idx="1" type="body"/>
          </p:nvPr>
        </p:nvSpPr>
        <p:spPr>
          <a:xfrm>
            <a:off x="598487" y="2347593"/>
            <a:ext cx="8991561" cy="3520394"/>
          </a:xfrm>
          <a:prstGeom prst="rect">
            <a:avLst/>
          </a:prstGeom>
          <a:noFill/>
          <a:ln>
            <a:noFill/>
          </a:ln>
        </p:spPr>
        <p:txBody>
          <a:bodyPr anchorCtr="0" anchor="t" bIns="45700" lIns="91425" spcFirstLastPara="1" rIns="91425" wrap="square" tIns="45700">
            <a:normAutofit/>
          </a:bodyPr>
          <a:lstStyle/>
          <a:p>
            <a:pPr indent="0" lvl="0" marL="68580" rtl="0" algn="l">
              <a:lnSpc>
                <a:spcPct val="100000"/>
              </a:lnSpc>
              <a:spcBef>
                <a:spcPts val="0"/>
              </a:spcBef>
              <a:spcAft>
                <a:spcPts val="0"/>
              </a:spcAft>
              <a:buSzPts val="2400"/>
              <a:buNone/>
            </a:pPr>
            <a:r>
              <a:rPr b="1" lang="en-US"/>
              <a:t>Accompany migrant children and their families through the immigration court process.</a:t>
            </a:r>
            <a:endParaRPr/>
          </a:p>
          <a:p>
            <a:pPr indent="0" lvl="0" marL="68580" rtl="0" algn="l">
              <a:lnSpc>
                <a:spcPct val="100000"/>
              </a:lnSpc>
              <a:spcBef>
                <a:spcPts val="480"/>
              </a:spcBef>
              <a:spcAft>
                <a:spcPts val="0"/>
              </a:spcAft>
              <a:buSzPts val="2400"/>
              <a:buNone/>
            </a:pPr>
            <a:r>
              <a:t/>
            </a:r>
            <a:endParaRPr b="1"/>
          </a:p>
          <a:p>
            <a:pPr indent="-342900" lvl="1" marL="708660" rtl="0" algn="l">
              <a:lnSpc>
                <a:spcPct val="100000"/>
              </a:lnSpc>
              <a:spcBef>
                <a:spcPts val="480"/>
              </a:spcBef>
              <a:spcAft>
                <a:spcPts val="0"/>
              </a:spcAft>
              <a:buSzPts val="2400"/>
              <a:buChar char="•"/>
            </a:pPr>
            <a:r>
              <a:rPr lang="en-US" sz="2400"/>
              <a:t>Be a visible sign of the church in court</a:t>
            </a:r>
            <a:endParaRPr/>
          </a:p>
          <a:p>
            <a:pPr indent="-342900" lvl="1" marL="708660" rtl="0" algn="l">
              <a:lnSpc>
                <a:spcPct val="100000"/>
              </a:lnSpc>
              <a:spcBef>
                <a:spcPts val="480"/>
              </a:spcBef>
              <a:spcAft>
                <a:spcPts val="0"/>
              </a:spcAft>
              <a:buSzPts val="2400"/>
              <a:buChar char="•"/>
            </a:pPr>
            <a:r>
              <a:rPr lang="en-US" sz="2400"/>
              <a:t>Provide spiritual support at court hearings</a:t>
            </a:r>
            <a:endParaRPr/>
          </a:p>
          <a:p>
            <a:pPr indent="-342900" lvl="1" marL="708660" rtl="0" algn="l">
              <a:lnSpc>
                <a:spcPct val="100000"/>
              </a:lnSpc>
              <a:spcBef>
                <a:spcPts val="480"/>
              </a:spcBef>
              <a:spcAft>
                <a:spcPts val="0"/>
              </a:spcAft>
              <a:buSzPts val="2400"/>
              <a:buChar char="•"/>
            </a:pPr>
            <a:r>
              <a:rPr lang="en-US" sz="2400"/>
              <a:t>Connect immigrants with a Welcoming Congregation and encourage legal counsel</a:t>
            </a:r>
            <a:endParaRPr/>
          </a:p>
          <a:p>
            <a:pPr indent="-190500" lvl="0" marL="411480" rtl="0" algn="l">
              <a:lnSpc>
                <a:spcPct val="100000"/>
              </a:lnSpc>
              <a:spcBef>
                <a:spcPts val="480"/>
              </a:spcBef>
              <a:spcAft>
                <a:spcPts val="0"/>
              </a:spcAft>
              <a:buSzPts val="2400"/>
              <a:buNone/>
            </a:pPr>
            <a:r>
              <a:t/>
            </a:r>
            <a:endParaRPr/>
          </a:p>
        </p:txBody>
      </p:sp>
      <p:sp>
        <p:nvSpPr>
          <p:cNvPr id="226" name="Google Shape;226;p18"/>
          <p:cNvSpPr txBox="1"/>
          <p:nvPr/>
        </p:nvSpPr>
        <p:spPr>
          <a:xfrm>
            <a:off x="2362200" y="228600"/>
            <a:ext cx="7772400" cy="914400"/>
          </a:xfrm>
          <a:prstGeom prst="rect">
            <a:avLst/>
          </a:prstGeom>
          <a:noFill/>
          <a:ln>
            <a:noFill/>
          </a:ln>
        </p:spPr>
        <p:txBody>
          <a:bodyPr anchorCtr="0" anchor="t" bIns="45700" lIns="0" spcFirstLastPara="1" rIns="0" wrap="square" tIns="45700">
            <a:normAutofit/>
          </a:bodyPr>
          <a:lstStyle/>
          <a:p>
            <a:pPr indent="0" lvl="0" marL="0" marR="0" rtl="0" algn="l">
              <a:lnSpc>
                <a:spcPct val="100000"/>
              </a:lnSpc>
              <a:spcBef>
                <a:spcPts val="0"/>
              </a:spcBef>
              <a:spcAft>
                <a:spcPts val="0"/>
              </a:spcAft>
              <a:buClr>
                <a:srgbClr val="B66612"/>
              </a:buClr>
              <a:buSzPts val="4000"/>
              <a:buFont typeface="Century Gothic"/>
              <a:buNone/>
            </a:pPr>
            <a:r>
              <a:t/>
            </a:r>
            <a:endParaRPr b="0" i="0" sz="4000" u="none" cap="none" strike="noStrike">
              <a:solidFill>
                <a:srgbClr val="B66612"/>
              </a:solidFill>
              <a:latin typeface="Century Gothic"/>
              <a:ea typeface="Century Gothic"/>
              <a:cs typeface="Century Gothic"/>
              <a:sym typeface="Century Gothic"/>
            </a:endParaRPr>
          </a:p>
        </p:txBody>
      </p:sp>
      <p:sp>
        <p:nvSpPr>
          <p:cNvPr id="227" name="Google Shape;227;p18"/>
          <p:cNvSpPr txBox="1"/>
          <p:nvPr/>
        </p:nvSpPr>
        <p:spPr>
          <a:xfrm>
            <a:off x="2514600" y="381000"/>
            <a:ext cx="7772400" cy="914400"/>
          </a:xfrm>
          <a:prstGeom prst="rect">
            <a:avLst/>
          </a:prstGeom>
          <a:noFill/>
          <a:ln>
            <a:noFill/>
          </a:ln>
        </p:spPr>
        <p:txBody>
          <a:bodyPr anchorCtr="0" anchor="t" bIns="45700" lIns="0" spcFirstLastPara="1" rIns="0" wrap="square" tIns="45700">
            <a:normAutofit/>
          </a:bodyPr>
          <a:lstStyle/>
          <a:p>
            <a:pPr indent="0" lvl="0" marL="0" marR="0" rtl="0" algn="l">
              <a:lnSpc>
                <a:spcPct val="100000"/>
              </a:lnSpc>
              <a:spcBef>
                <a:spcPts val="0"/>
              </a:spcBef>
              <a:spcAft>
                <a:spcPts val="0"/>
              </a:spcAft>
              <a:buClr>
                <a:srgbClr val="B66612"/>
              </a:buClr>
              <a:buSzPts val="4000"/>
              <a:buFont typeface="Century Gothic"/>
              <a:buNone/>
            </a:pPr>
            <a:r>
              <a:t/>
            </a:r>
            <a:endParaRPr b="0" i="0" sz="4000" u="none" cap="none" strike="noStrike">
              <a:solidFill>
                <a:srgbClr val="B66612"/>
              </a:solidFill>
              <a:latin typeface="Century Gothic"/>
              <a:ea typeface="Century Gothic"/>
              <a:cs typeface="Century Gothic"/>
              <a:sym typeface="Century Gothic"/>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9"/>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Guardian Angels Program</a:t>
            </a:r>
            <a:endParaRPr/>
          </a:p>
        </p:txBody>
      </p:sp>
      <p:sp>
        <p:nvSpPr>
          <p:cNvPr id="233" name="Google Shape;233;p19"/>
          <p:cNvSpPr txBox="1"/>
          <p:nvPr>
            <p:ph idx="1" type="body"/>
          </p:nvPr>
        </p:nvSpPr>
        <p:spPr>
          <a:xfrm>
            <a:off x="416365" y="2399386"/>
            <a:ext cx="11041261" cy="3482036"/>
          </a:xfrm>
          <a:prstGeom prst="rect">
            <a:avLst/>
          </a:prstGeom>
          <a:noFill/>
          <a:ln>
            <a:noFill/>
          </a:ln>
        </p:spPr>
        <p:txBody>
          <a:bodyPr anchorCtr="0" anchor="t" bIns="45700" lIns="91425" spcFirstLastPara="1" rIns="91425" wrap="square" tIns="45700">
            <a:normAutofit/>
          </a:bodyPr>
          <a:lstStyle/>
          <a:p>
            <a:pPr indent="0" lvl="0" marL="68580" rtl="0" algn="l">
              <a:lnSpc>
                <a:spcPct val="100000"/>
              </a:lnSpc>
              <a:spcBef>
                <a:spcPts val="0"/>
              </a:spcBef>
              <a:spcAft>
                <a:spcPts val="0"/>
              </a:spcAft>
              <a:buSzPts val="2400"/>
              <a:buNone/>
            </a:pPr>
            <a:r>
              <a:rPr b="1" lang="en-US"/>
              <a:t>How to get involved</a:t>
            </a:r>
            <a:endParaRPr/>
          </a:p>
          <a:p>
            <a:pPr indent="0" lvl="0" marL="68580" rtl="0" algn="l">
              <a:lnSpc>
                <a:spcPct val="100000"/>
              </a:lnSpc>
              <a:spcBef>
                <a:spcPts val="480"/>
              </a:spcBef>
              <a:spcAft>
                <a:spcPts val="0"/>
              </a:spcAft>
              <a:buSzPts val="2400"/>
              <a:buNone/>
            </a:pPr>
            <a:r>
              <a:t/>
            </a:r>
            <a:endParaRPr b="1"/>
          </a:p>
          <a:p>
            <a:pPr indent="-342900" lvl="0" marL="411480" rtl="0" algn="l">
              <a:lnSpc>
                <a:spcPct val="100000"/>
              </a:lnSpc>
              <a:spcBef>
                <a:spcPts val="480"/>
              </a:spcBef>
              <a:spcAft>
                <a:spcPts val="0"/>
              </a:spcAft>
              <a:buSzPts val="2400"/>
              <a:buChar char="•"/>
            </a:pPr>
            <a:r>
              <a:rPr lang="en-US"/>
              <a:t>Contact Claire Hoyum (</a:t>
            </a:r>
            <a:r>
              <a:rPr lang="en-US" u="sng">
                <a:solidFill>
                  <a:schemeClr val="hlink"/>
                </a:solidFill>
                <a:hlinkClick r:id="rId3"/>
              </a:rPr>
              <a:t>clairehoyum@comcast.net</a:t>
            </a:r>
            <a:r>
              <a:rPr lang="en-US"/>
              <a:t> or Lenore Franzen (</a:t>
            </a:r>
            <a:r>
              <a:rPr lang="en-US" u="sng">
                <a:solidFill>
                  <a:schemeClr val="hlink"/>
                </a:solidFill>
                <a:hlinkClick r:id="rId4"/>
              </a:rPr>
              <a:t>lfranzen18@gmail.com</a:t>
            </a:r>
            <a:r>
              <a:rPr lang="en-US"/>
              <a:t>)</a:t>
            </a:r>
            <a:endParaRPr/>
          </a:p>
          <a:p>
            <a:pPr indent="-342900" lvl="0" marL="411480" rtl="0" algn="l">
              <a:lnSpc>
                <a:spcPct val="100000"/>
              </a:lnSpc>
              <a:spcBef>
                <a:spcPts val="480"/>
              </a:spcBef>
              <a:spcAft>
                <a:spcPts val="0"/>
              </a:spcAft>
              <a:buSzPts val="2400"/>
              <a:buChar char="•"/>
            </a:pPr>
            <a:r>
              <a:rPr lang="en-US"/>
              <a:t>Review orientation materials</a:t>
            </a:r>
            <a:endParaRPr/>
          </a:p>
          <a:p>
            <a:pPr indent="-342900" lvl="0" marL="411480" rtl="0" algn="l">
              <a:lnSpc>
                <a:spcPct val="100000"/>
              </a:lnSpc>
              <a:spcBef>
                <a:spcPts val="480"/>
              </a:spcBef>
              <a:spcAft>
                <a:spcPts val="0"/>
              </a:spcAft>
              <a:buSzPts val="2400"/>
              <a:buChar char="•"/>
            </a:pPr>
            <a:r>
              <a:rPr lang="en-US"/>
              <a:t>Attend training (via Zoom)</a:t>
            </a:r>
            <a:endParaRPr/>
          </a:p>
          <a:p>
            <a:pPr indent="-342900" lvl="0" marL="411480" rtl="0" algn="l">
              <a:lnSpc>
                <a:spcPct val="100000"/>
              </a:lnSpc>
              <a:spcBef>
                <a:spcPts val="480"/>
              </a:spcBef>
              <a:spcAft>
                <a:spcPts val="0"/>
              </a:spcAft>
              <a:buSzPts val="2400"/>
              <a:buChar char="•"/>
            </a:pPr>
            <a:r>
              <a:rPr lang="en-US"/>
              <a:t>Receive occasional updates</a:t>
            </a:r>
            <a:endParaRPr/>
          </a:p>
          <a:p>
            <a:pPr indent="-342900" lvl="0" marL="411480" rtl="0" algn="l">
              <a:lnSpc>
                <a:spcPct val="100000"/>
              </a:lnSpc>
              <a:spcBef>
                <a:spcPts val="480"/>
              </a:spcBef>
              <a:spcAft>
                <a:spcPts val="0"/>
              </a:spcAft>
              <a:buSzPts val="2400"/>
              <a:buChar char="•"/>
            </a:pPr>
            <a:r>
              <a:rPr lang="en-US"/>
              <a:t>Expand your involvement</a:t>
            </a:r>
            <a:endParaRPr/>
          </a:p>
          <a:p>
            <a:pPr indent="-190500" lvl="0" marL="411480" rtl="0" algn="l">
              <a:lnSpc>
                <a:spcPct val="100000"/>
              </a:lnSpc>
              <a:spcBef>
                <a:spcPts val="480"/>
              </a:spcBef>
              <a:spcAft>
                <a:spcPts val="0"/>
              </a:spcAft>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2"/>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Advocacy</a:t>
            </a:r>
            <a:endParaRPr/>
          </a:p>
        </p:txBody>
      </p:sp>
      <p:sp>
        <p:nvSpPr>
          <p:cNvPr id="239" name="Google Shape;239;p22"/>
          <p:cNvSpPr txBox="1"/>
          <p:nvPr>
            <p:ph idx="1" type="body"/>
          </p:nvPr>
        </p:nvSpPr>
        <p:spPr>
          <a:xfrm>
            <a:off x="363290" y="2292250"/>
            <a:ext cx="11041261" cy="3482036"/>
          </a:xfrm>
          <a:prstGeom prst="rect">
            <a:avLst/>
          </a:prstGeom>
          <a:noFill/>
          <a:ln>
            <a:noFill/>
          </a:ln>
        </p:spPr>
        <p:txBody>
          <a:bodyPr anchorCtr="0" anchor="t" bIns="45700" lIns="91425" spcFirstLastPara="1" rIns="91425" wrap="square" tIns="45700">
            <a:normAutofit/>
          </a:bodyPr>
          <a:lstStyle/>
          <a:p>
            <a:pPr indent="0" lvl="0" marL="68580" rtl="0" algn="l">
              <a:lnSpc>
                <a:spcPct val="100000"/>
              </a:lnSpc>
              <a:spcBef>
                <a:spcPts val="0"/>
              </a:spcBef>
              <a:spcAft>
                <a:spcPts val="0"/>
              </a:spcAft>
              <a:buSzPts val="2400"/>
              <a:buNone/>
            </a:pPr>
            <a:r>
              <a:rPr b="1" lang="en-US"/>
              <a:t>MN Sanctuary State Coalition</a:t>
            </a:r>
            <a:endParaRPr/>
          </a:p>
          <a:p>
            <a:pPr indent="0" lvl="0" marL="68580" rtl="0" algn="l">
              <a:lnSpc>
                <a:spcPct val="100000"/>
              </a:lnSpc>
              <a:spcBef>
                <a:spcPts val="420"/>
              </a:spcBef>
              <a:spcAft>
                <a:spcPts val="0"/>
              </a:spcAft>
              <a:buSzPts val="2100"/>
              <a:buNone/>
            </a:pPr>
            <a:r>
              <a:t/>
            </a:r>
            <a:endParaRPr sz="2100"/>
          </a:p>
          <a:p>
            <a:pPr indent="0" lvl="0" marL="68580" rtl="0" algn="l">
              <a:lnSpc>
                <a:spcPct val="100000"/>
              </a:lnSpc>
              <a:spcBef>
                <a:spcPts val="420"/>
              </a:spcBef>
              <a:spcAft>
                <a:spcPts val="0"/>
              </a:spcAft>
              <a:buSzPts val="2100"/>
              <a:buNone/>
            </a:pPr>
            <a:r>
              <a:rPr lang="en-US" sz="2100"/>
              <a:t>“We are a united, interfaith and grassroots Coalition whose sole purpose is to advance progressive immigrant and refugee rights in Minnesota. We believe in treating all members of our community with dignity, respect, and compassion. We believe families are stronger together and diversity makes our communities healthier. We believe that all policies and practices that work with immigrants and refugees should represent these values. Together, we represent approximately one million Minnesota residents.”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3"/>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Advocacy</a:t>
            </a:r>
            <a:endParaRPr/>
          </a:p>
        </p:txBody>
      </p:sp>
      <p:sp>
        <p:nvSpPr>
          <p:cNvPr id="245" name="Google Shape;245;p23"/>
          <p:cNvSpPr txBox="1"/>
          <p:nvPr>
            <p:ph idx="1" type="body"/>
          </p:nvPr>
        </p:nvSpPr>
        <p:spPr>
          <a:xfrm>
            <a:off x="374019" y="2522049"/>
            <a:ext cx="11041261" cy="3482036"/>
          </a:xfrm>
          <a:prstGeom prst="rect">
            <a:avLst/>
          </a:prstGeom>
          <a:noFill/>
          <a:ln>
            <a:noFill/>
          </a:ln>
        </p:spPr>
        <p:txBody>
          <a:bodyPr anchorCtr="0" anchor="t" bIns="45700" lIns="91425" spcFirstLastPara="1" rIns="91425" wrap="square" tIns="45700">
            <a:normAutofit lnSpcReduction="20000"/>
          </a:bodyPr>
          <a:lstStyle/>
          <a:p>
            <a:pPr indent="0" lvl="0" marL="68580" rtl="0" algn="l">
              <a:lnSpc>
                <a:spcPct val="100000"/>
              </a:lnSpc>
              <a:spcBef>
                <a:spcPts val="0"/>
              </a:spcBef>
              <a:spcAft>
                <a:spcPts val="0"/>
              </a:spcAft>
              <a:buSzPts val="2400"/>
              <a:buNone/>
            </a:pPr>
            <a:r>
              <a:rPr b="1" lang="en-US"/>
              <a:t>“</a:t>
            </a:r>
            <a:r>
              <a:rPr b="1" lang="en-US"/>
              <a:t>What we propose</a:t>
            </a:r>
            <a:endParaRPr/>
          </a:p>
          <a:p>
            <a:pPr indent="0" lvl="0" marL="68580" rtl="0" algn="l">
              <a:lnSpc>
                <a:spcPct val="100000"/>
              </a:lnSpc>
              <a:spcBef>
                <a:spcPts val="1080"/>
              </a:spcBef>
              <a:spcAft>
                <a:spcPts val="0"/>
              </a:spcAft>
              <a:buSzPts val="2400"/>
              <a:buNone/>
            </a:pPr>
            <a:r>
              <a:rPr lang="en-US"/>
              <a:t>The Minnesota State Legislature pass a law making Minnesota a sanctuary state, and that such a law cover local jurisdictions.</a:t>
            </a:r>
            <a:endParaRPr/>
          </a:p>
          <a:p>
            <a:pPr indent="0" lvl="0" marL="68580" rtl="0" algn="l">
              <a:lnSpc>
                <a:spcPct val="100000"/>
              </a:lnSpc>
              <a:spcBef>
                <a:spcPts val="480"/>
              </a:spcBef>
              <a:spcAft>
                <a:spcPts val="0"/>
              </a:spcAft>
              <a:buSzPts val="2400"/>
              <a:buNone/>
            </a:pPr>
            <a:r>
              <a:t/>
            </a:r>
            <a:endParaRPr/>
          </a:p>
          <a:p>
            <a:pPr indent="0" lvl="0" marL="68580" rtl="0" algn="l">
              <a:lnSpc>
                <a:spcPct val="100000"/>
              </a:lnSpc>
              <a:spcBef>
                <a:spcPts val="480"/>
              </a:spcBef>
              <a:spcAft>
                <a:spcPts val="0"/>
              </a:spcAft>
              <a:buSzPts val="2400"/>
              <a:buNone/>
            </a:pPr>
            <a:r>
              <a:rPr b="1" lang="en-US"/>
              <a:t>What this means</a:t>
            </a:r>
            <a:endParaRPr/>
          </a:p>
          <a:p>
            <a:pPr indent="0" lvl="0" marL="68580" rtl="0" algn="l">
              <a:lnSpc>
                <a:spcPct val="100000"/>
              </a:lnSpc>
              <a:spcBef>
                <a:spcPts val="1080"/>
              </a:spcBef>
              <a:spcAft>
                <a:spcPts val="0"/>
              </a:spcAft>
              <a:buSzPts val="2400"/>
              <a:buNone/>
            </a:pPr>
            <a:r>
              <a:rPr lang="en-US"/>
              <a:t>This law is intended to prevent local law enforcement from collaborating with federal (e.g., ICE) officials to detain, incarcerate, and deport immigrants. ”</a:t>
            </a:r>
            <a:endParaRPr/>
          </a:p>
          <a:p>
            <a:pPr indent="0" lvl="0" marL="68580" rtl="0" algn="l">
              <a:lnSpc>
                <a:spcPct val="100000"/>
              </a:lnSpc>
              <a:spcBef>
                <a:spcPts val="480"/>
              </a:spcBef>
              <a:spcAft>
                <a:spcPts val="0"/>
              </a:spcAft>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4"/>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Advocacy</a:t>
            </a:r>
            <a:endParaRPr/>
          </a:p>
        </p:txBody>
      </p:sp>
      <p:sp>
        <p:nvSpPr>
          <p:cNvPr id="251" name="Google Shape;251;p24"/>
          <p:cNvSpPr txBox="1"/>
          <p:nvPr>
            <p:ph idx="1" type="body"/>
          </p:nvPr>
        </p:nvSpPr>
        <p:spPr>
          <a:xfrm>
            <a:off x="594784" y="2523744"/>
            <a:ext cx="9974255" cy="3482036"/>
          </a:xfrm>
          <a:prstGeom prst="rect">
            <a:avLst/>
          </a:prstGeom>
          <a:noFill/>
          <a:ln>
            <a:noFill/>
          </a:ln>
        </p:spPr>
        <p:txBody>
          <a:bodyPr anchorCtr="0" anchor="t" bIns="45700" lIns="91425" spcFirstLastPara="1" rIns="91425" wrap="square" tIns="45700">
            <a:normAutofit/>
          </a:bodyPr>
          <a:lstStyle/>
          <a:p>
            <a:pPr indent="0" lvl="0" marL="68580" rtl="0" algn="l">
              <a:lnSpc>
                <a:spcPct val="100000"/>
              </a:lnSpc>
              <a:spcBef>
                <a:spcPts val="0"/>
              </a:spcBef>
              <a:spcAft>
                <a:spcPts val="0"/>
              </a:spcAft>
              <a:buSzPts val="2400"/>
              <a:buNone/>
            </a:pPr>
            <a:r>
              <a:rPr b="1" lang="en-US"/>
              <a:t>ISAIAH and other immigrant led coalitions’ </a:t>
            </a:r>
            <a:br>
              <a:rPr b="1" lang="en-US"/>
            </a:br>
            <a:r>
              <a:rPr b="1" lang="en-US"/>
              <a:t>Legislative Priorities</a:t>
            </a:r>
            <a:endParaRPr/>
          </a:p>
          <a:p>
            <a:pPr indent="0" lvl="0" marL="68580" rtl="0" algn="l">
              <a:lnSpc>
                <a:spcPct val="100000"/>
              </a:lnSpc>
              <a:spcBef>
                <a:spcPts val="480"/>
              </a:spcBef>
              <a:spcAft>
                <a:spcPts val="0"/>
              </a:spcAft>
              <a:buSzPts val="2400"/>
              <a:buNone/>
            </a:pPr>
            <a:r>
              <a:t/>
            </a:r>
            <a:endParaRPr b="1"/>
          </a:p>
          <a:p>
            <a:pPr indent="-342900" lvl="0" marL="411480" rtl="0" algn="l">
              <a:lnSpc>
                <a:spcPct val="100000"/>
              </a:lnSpc>
              <a:spcBef>
                <a:spcPts val="480"/>
              </a:spcBef>
              <a:spcAft>
                <a:spcPts val="0"/>
              </a:spcAft>
              <a:buSzPts val="2400"/>
              <a:buChar char="•"/>
            </a:pPr>
            <a:r>
              <a:rPr lang="en-US"/>
              <a:t>Driver’s Licenses for Immigrants</a:t>
            </a:r>
            <a:endParaRPr/>
          </a:p>
          <a:p>
            <a:pPr indent="-342900" lvl="0" marL="411480" rtl="0" algn="l">
              <a:lnSpc>
                <a:spcPct val="100000"/>
              </a:lnSpc>
              <a:spcBef>
                <a:spcPts val="480"/>
              </a:spcBef>
              <a:spcAft>
                <a:spcPts val="0"/>
              </a:spcAft>
              <a:buSzPts val="2400"/>
              <a:buChar char="•"/>
            </a:pPr>
            <a:r>
              <a:rPr lang="en-US"/>
              <a:t>Justice through Sanctuary (affordable housing protections, paid family leave, and sick leave)</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5"/>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Updates on Federal Legislation</a:t>
            </a:r>
            <a:endParaRPr/>
          </a:p>
        </p:txBody>
      </p:sp>
      <p:sp>
        <p:nvSpPr>
          <p:cNvPr id="257" name="Google Shape;257;p25"/>
          <p:cNvSpPr txBox="1"/>
          <p:nvPr>
            <p:ph idx="1" type="body"/>
          </p:nvPr>
        </p:nvSpPr>
        <p:spPr>
          <a:xfrm>
            <a:off x="340141" y="2512169"/>
            <a:ext cx="11041261" cy="3482036"/>
          </a:xfrm>
          <a:prstGeom prst="rect">
            <a:avLst/>
          </a:prstGeom>
          <a:noFill/>
          <a:ln>
            <a:noFill/>
          </a:ln>
        </p:spPr>
        <p:txBody>
          <a:bodyPr anchorCtr="0" anchor="t" bIns="45700" lIns="91425" spcFirstLastPara="1" rIns="91425" wrap="square" tIns="45700">
            <a:normAutofit fontScale="92500" lnSpcReduction="10000"/>
          </a:bodyPr>
          <a:lstStyle/>
          <a:p>
            <a:pPr indent="0" lvl="0" marL="68580" rtl="0" algn="l">
              <a:lnSpc>
                <a:spcPct val="100000"/>
              </a:lnSpc>
              <a:spcBef>
                <a:spcPts val="0"/>
              </a:spcBef>
              <a:spcAft>
                <a:spcPts val="0"/>
              </a:spcAft>
              <a:buSzPct val="100000"/>
              <a:buNone/>
            </a:pPr>
            <a:r>
              <a:rPr b="1" lang="en-US"/>
              <a:t>Biden Administration Executive Actions</a:t>
            </a:r>
            <a:endParaRPr/>
          </a:p>
          <a:p>
            <a:pPr indent="0" lvl="0" marL="68580" rtl="0" algn="l">
              <a:lnSpc>
                <a:spcPct val="100000"/>
              </a:lnSpc>
              <a:spcBef>
                <a:spcPts val="444"/>
              </a:spcBef>
              <a:spcAft>
                <a:spcPts val="0"/>
              </a:spcAft>
              <a:buSzPct val="100000"/>
              <a:buNone/>
            </a:pPr>
            <a:r>
              <a:t/>
            </a:r>
            <a:endParaRPr b="1"/>
          </a:p>
          <a:p>
            <a:pPr indent="-342900" lvl="0" marL="411480" rtl="0" algn="l">
              <a:lnSpc>
                <a:spcPct val="100000"/>
              </a:lnSpc>
              <a:spcBef>
                <a:spcPts val="444"/>
              </a:spcBef>
              <a:spcAft>
                <a:spcPts val="0"/>
              </a:spcAft>
              <a:buSzPct val="100000"/>
              <a:buChar char="•"/>
            </a:pPr>
            <a:r>
              <a:rPr lang="en-US"/>
              <a:t>Task force to reunite children separated from families</a:t>
            </a:r>
            <a:endParaRPr/>
          </a:p>
          <a:p>
            <a:pPr indent="-342900" lvl="0" marL="411480" rtl="0" algn="l">
              <a:lnSpc>
                <a:spcPct val="100000"/>
              </a:lnSpc>
              <a:spcBef>
                <a:spcPts val="444"/>
              </a:spcBef>
              <a:spcAft>
                <a:spcPts val="0"/>
              </a:spcAft>
              <a:buSzPct val="100000"/>
              <a:buChar char="•"/>
            </a:pPr>
            <a:r>
              <a:rPr lang="en-US"/>
              <a:t>End to Muslim ban</a:t>
            </a:r>
            <a:endParaRPr/>
          </a:p>
          <a:p>
            <a:pPr indent="-342900" lvl="0" marL="411480" rtl="0" algn="l">
              <a:lnSpc>
                <a:spcPct val="100000"/>
              </a:lnSpc>
              <a:spcBef>
                <a:spcPts val="444"/>
              </a:spcBef>
              <a:spcAft>
                <a:spcPts val="0"/>
              </a:spcAft>
              <a:buSzPct val="100000"/>
              <a:buChar char="•"/>
            </a:pPr>
            <a:r>
              <a:rPr lang="en-US"/>
              <a:t>Moratorium on deportations</a:t>
            </a:r>
            <a:endParaRPr/>
          </a:p>
          <a:p>
            <a:pPr indent="-342900" lvl="0" marL="411480" rtl="0" algn="l">
              <a:lnSpc>
                <a:spcPct val="100000"/>
              </a:lnSpc>
              <a:spcBef>
                <a:spcPts val="444"/>
              </a:spcBef>
              <a:spcAft>
                <a:spcPts val="0"/>
              </a:spcAft>
              <a:buSzPct val="100000"/>
              <a:buChar char="•"/>
            </a:pPr>
            <a:r>
              <a:rPr lang="en-US"/>
              <a:t>DACA protections</a:t>
            </a:r>
            <a:endParaRPr/>
          </a:p>
          <a:p>
            <a:pPr indent="-342900" lvl="0" marL="411480" rtl="0" algn="l">
              <a:lnSpc>
                <a:spcPct val="100000"/>
              </a:lnSpc>
              <a:spcBef>
                <a:spcPts val="444"/>
              </a:spcBef>
              <a:spcAft>
                <a:spcPts val="0"/>
              </a:spcAft>
              <a:buSzPct val="100000"/>
              <a:buChar char="•"/>
            </a:pPr>
            <a:r>
              <a:rPr lang="en-US"/>
              <a:t>Reversing the restrictions on refugee resettlement</a:t>
            </a:r>
            <a:endParaRPr/>
          </a:p>
          <a:p>
            <a:pPr indent="-342900" lvl="0" marL="411480" rtl="0" algn="l">
              <a:lnSpc>
                <a:spcPct val="100000"/>
              </a:lnSpc>
              <a:spcBef>
                <a:spcPts val="444"/>
              </a:spcBef>
              <a:spcAft>
                <a:spcPts val="0"/>
              </a:spcAft>
              <a:buSzPct val="100000"/>
              <a:buChar char="•"/>
            </a:pPr>
            <a:r>
              <a:rPr lang="en-US"/>
              <a:t>Immigration bill with pathway to citizenship</a:t>
            </a:r>
            <a:endParaRPr/>
          </a:p>
          <a:p>
            <a:pPr indent="-342900" lvl="0" marL="411480" rtl="0" algn="l">
              <a:lnSpc>
                <a:spcPct val="100000"/>
              </a:lnSpc>
              <a:spcBef>
                <a:spcPts val="444"/>
              </a:spcBef>
              <a:spcAft>
                <a:spcPts val="0"/>
              </a:spcAft>
              <a:buSzPct val="100000"/>
              <a:buChar char="•"/>
            </a:pPr>
            <a:r>
              <a:rPr lang="en-US"/>
              <a:t>Reversal of previous administration’s immigration focus</a:t>
            </a:r>
            <a:endParaRPr/>
          </a:p>
          <a:p>
            <a:pPr indent="-213677" lvl="0" marL="411480" rtl="0" algn="l">
              <a:lnSpc>
                <a:spcPct val="100000"/>
              </a:lnSpc>
              <a:spcBef>
                <a:spcPts val="407"/>
              </a:spcBef>
              <a:spcAft>
                <a:spcPts val="0"/>
              </a:spcAft>
              <a:buSzPct val="100000"/>
              <a:buNone/>
            </a:pPr>
            <a:r>
              <a:t/>
            </a:r>
            <a:endParaRPr sz="22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
          <p:cNvSpPr txBox="1"/>
          <p:nvPr>
            <p:ph type="title"/>
          </p:nvPr>
        </p:nvSpPr>
        <p:spPr>
          <a:xfrm>
            <a:off x="546120" y="1521562"/>
            <a:ext cx="11070521" cy="877824"/>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Churchwide Memorial</a:t>
            </a:r>
            <a:endParaRPr/>
          </a:p>
        </p:txBody>
      </p:sp>
      <p:sp>
        <p:nvSpPr>
          <p:cNvPr id="145" name="Google Shape;145;p2"/>
          <p:cNvSpPr txBox="1"/>
          <p:nvPr>
            <p:ph idx="1" type="body"/>
          </p:nvPr>
        </p:nvSpPr>
        <p:spPr>
          <a:xfrm>
            <a:off x="594784" y="2523744"/>
            <a:ext cx="11041261" cy="3482036"/>
          </a:xfrm>
          <a:prstGeom prst="rect">
            <a:avLst/>
          </a:prstGeom>
          <a:noFill/>
          <a:ln>
            <a:noFill/>
          </a:ln>
        </p:spPr>
        <p:txBody>
          <a:bodyPr anchorCtr="0" anchor="t" bIns="45700" lIns="91425" spcFirstLastPara="1" rIns="91425" wrap="square" tIns="45700">
            <a:normAutofit/>
          </a:bodyPr>
          <a:lstStyle/>
          <a:p>
            <a:pPr indent="0" lvl="0" marL="68580" rtl="0" algn="l">
              <a:lnSpc>
                <a:spcPct val="100000"/>
              </a:lnSpc>
              <a:spcBef>
                <a:spcPts val="0"/>
              </a:spcBef>
              <a:spcAft>
                <a:spcPts val="0"/>
              </a:spcAft>
              <a:buSzPts val="2400"/>
              <a:buNone/>
            </a:pPr>
            <a:r>
              <a:rPr lang="en-US"/>
              <a:t>At the 2019 Churchwide Assembly, the ELCA became a sanctuary church body, publicly declaring that walking alongside immigrants and refugees is a matter of faith.</a:t>
            </a:r>
            <a:endParaRPr/>
          </a:p>
          <a:p>
            <a:pPr indent="0" lvl="0" marL="68580" rtl="0" algn="l">
              <a:lnSpc>
                <a:spcPct val="100000"/>
              </a:lnSpc>
              <a:spcBef>
                <a:spcPts val="480"/>
              </a:spcBef>
              <a:spcAft>
                <a:spcPts val="0"/>
              </a:spcAft>
              <a:buSzPts val="2400"/>
              <a:buNone/>
            </a:pPr>
            <a:r>
              <a:t/>
            </a:r>
            <a:endParaRPr/>
          </a:p>
          <a:p>
            <a:pPr indent="0" lvl="0" marL="68580" rtl="0" algn="l">
              <a:lnSpc>
                <a:spcPct val="100000"/>
              </a:lnSpc>
              <a:spcBef>
                <a:spcPts val="480"/>
              </a:spcBef>
              <a:spcAft>
                <a:spcPts val="0"/>
              </a:spcAft>
              <a:buSzPts val="2400"/>
              <a:buNone/>
            </a:pPr>
            <a:r>
              <a:rPr lang="en-US"/>
              <a:t>Being a sanctuary church body means that we want to be public and vocal about this work.</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3"/>
          <p:cNvSpPr txBox="1"/>
          <p:nvPr>
            <p:ph type="title"/>
          </p:nvPr>
        </p:nvSpPr>
        <p:spPr>
          <a:xfrm>
            <a:off x="546120" y="1521562"/>
            <a:ext cx="11070521" cy="877824"/>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Minneapolis Area Synod Resolution</a:t>
            </a:r>
            <a:endParaRPr/>
          </a:p>
        </p:txBody>
      </p:sp>
      <p:sp>
        <p:nvSpPr>
          <p:cNvPr id="151" name="Google Shape;151;p3"/>
          <p:cNvSpPr txBox="1"/>
          <p:nvPr>
            <p:ph idx="1" type="body"/>
          </p:nvPr>
        </p:nvSpPr>
        <p:spPr>
          <a:xfrm>
            <a:off x="594784" y="2523744"/>
            <a:ext cx="11041261" cy="3482036"/>
          </a:xfrm>
          <a:prstGeom prst="rect">
            <a:avLst/>
          </a:prstGeom>
          <a:noFill/>
          <a:ln>
            <a:noFill/>
          </a:ln>
        </p:spPr>
        <p:txBody>
          <a:bodyPr anchorCtr="0" anchor="t" bIns="45700" lIns="91425" spcFirstLastPara="1" rIns="91425" wrap="square" tIns="45700">
            <a:normAutofit/>
          </a:bodyPr>
          <a:lstStyle/>
          <a:p>
            <a:pPr indent="0" lvl="0" marL="68580" rtl="0" algn="l">
              <a:lnSpc>
                <a:spcPct val="100000"/>
              </a:lnSpc>
              <a:spcBef>
                <a:spcPts val="0"/>
              </a:spcBef>
              <a:spcAft>
                <a:spcPts val="0"/>
              </a:spcAft>
              <a:buSzPts val="2400"/>
              <a:buNone/>
            </a:pPr>
            <a:r>
              <a:rPr lang="en-US"/>
              <a:t>WHEREAS Sanctuary means “the provision of shelter and a RESPONSE to raids, detentions, deportations, and the criminalization of immigrants and refugees, a STRATEGY </a:t>
            </a:r>
            <a:r>
              <a:rPr lang="en-US">
                <a:highlight>
                  <a:srgbClr val="FFFF00"/>
                </a:highlight>
              </a:rPr>
              <a:t>to fight individual cases of deportation</a:t>
            </a:r>
            <a:r>
              <a:rPr lang="en-US"/>
              <a:t>, </a:t>
            </a:r>
            <a:r>
              <a:rPr lang="en-US">
                <a:highlight>
                  <a:srgbClr val="FFFF00"/>
                </a:highlight>
              </a:rPr>
              <a:t>to advocate for an end of mass detention and amplify immigrant voices</a:t>
            </a:r>
            <a:r>
              <a:rPr lang="en-US"/>
              <a:t>, a VISION for what our communities and world can be, and a MORAL IMPERATIVE </a:t>
            </a:r>
            <a:r>
              <a:rPr lang="en-US">
                <a:highlight>
                  <a:srgbClr val="FFFF00"/>
                </a:highlight>
              </a:rPr>
              <a:t>to take prophetic action of radical hospitality</a:t>
            </a:r>
            <a:r>
              <a:rPr lang="en-US"/>
              <a:t> rooted in the ancient traditions of our faith communities;” </a:t>
            </a:r>
            <a:endParaRPr/>
          </a:p>
          <a:p>
            <a:pPr indent="0" lvl="0" marL="68580" rtl="0" algn="l">
              <a:lnSpc>
                <a:spcPct val="100000"/>
              </a:lnSpc>
              <a:spcBef>
                <a:spcPts val="480"/>
              </a:spcBef>
              <a:spcAft>
                <a:spcPts val="0"/>
              </a:spcAft>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8"/>
          <p:cNvSpPr txBox="1"/>
          <p:nvPr>
            <p:ph type="title"/>
          </p:nvPr>
        </p:nvSpPr>
        <p:spPr>
          <a:xfrm>
            <a:off x="546120" y="1521562"/>
            <a:ext cx="11070521" cy="877824"/>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AMMPARO</a:t>
            </a:r>
            <a:endParaRPr/>
          </a:p>
        </p:txBody>
      </p:sp>
      <p:sp>
        <p:nvSpPr>
          <p:cNvPr id="157" name="Google Shape;157;p8"/>
          <p:cNvSpPr txBox="1"/>
          <p:nvPr>
            <p:ph idx="1" type="body"/>
          </p:nvPr>
        </p:nvSpPr>
        <p:spPr>
          <a:xfrm>
            <a:off x="371760" y="2512593"/>
            <a:ext cx="11041261" cy="3482036"/>
          </a:xfrm>
          <a:prstGeom prst="rect">
            <a:avLst/>
          </a:prstGeom>
          <a:noFill/>
          <a:ln>
            <a:noFill/>
          </a:ln>
        </p:spPr>
        <p:txBody>
          <a:bodyPr anchorCtr="0" anchor="t" bIns="45700" lIns="91425" spcFirstLastPara="1" rIns="91425" wrap="square" tIns="45700">
            <a:normAutofit/>
          </a:bodyPr>
          <a:lstStyle/>
          <a:p>
            <a:pPr indent="0" lvl="0" marL="68580" rtl="0" algn="l">
              <a:lnSpc>
                <a:spcPct val="100000"/>
              </a:lnSpc>
              <a:spcBef>
                <a:spcPts val="0"/>
              </a:spcBef>
              <a:spcAft>
                <a:spcPts val="0"/>
              </a:spcAft>
              <a:buSzPts val="3200"/>
              <a:buNone/>
            </a:pPr>
            <a:r>
              <a:rPr b="1" lang="en-US" sz="3200"/>
              <a:t>Accompanying Migrant Minors with</a:t>
            </a:r>
            <a:r>
              <a:rPr lang="en-US" sz="3200"/>
              <a:t> </a:t>
            </a:r>
            <a:r>
              <a:rPr b="1" lang="en-US" sz="3200"/>
              <a:t>Protection, Advocacy, Representation</a:t>
            </a:r>
            <a:r>
              <a:rPr lang="en-US" sz="3200"/>
              <a:t> </a:t>
            </a:r>
            <a:r>
              <a:rPr b="1" lang="en-US" sz="3200"/>
              <a:t>and</a:t>
            </a:r>
            <a:r>
              <a:rPr lang="en-US" sz="3200"/>
              <a:t> </a:t>
            </a:r>
            <a:r>
              <a:rPr b="1" lang="en-US" sz="3200"/>
              <a:t>Opportunities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9"/>
          <p:cNvSpPr txBox="1"/>
          <p:nvPr>
            <p:ph type="title"/>
          </p:nvPr>
        </p:nvSpPr>
        <p:spPr>
          <a:xfrm>
            <a:off x="404980" y="2411683"/>
            <a:ext cx="8849957" cy="2743200"/>
          </a:xfrm>
          <a:prstGeom prst="rect">
            <a:avLst/>
          </a:prstGeom>
          <a:noFill/>
          <a:ln>
            <a:noFill/>
          </a:ln>
        </p:spPr>
        <p:txBody>
          <a:bodyPr anchorCtr="0" anchor="b" bIns="45700" lIns="0" spcFirstLastPara="1" rIns="0" wrap="square" tIns="45700">
            <a:normAutofit fontScale="90000"/>
          </a:bodyPr>
          <a:lstStyle/>
          <a:p>
            <a:pPr indent="0" lvl="0" marL="68580" rtl="0" algn="l">
              <a:lnSpc>
                <a:spcPct val="100000"/>
              </a:lnSpc>
              <a:spcBef>
                <a:spcPts val="0"/>
              </a:spcBef>
              <a:spcAft>
                <a:spcPts val="0"/>
              </a:spcAft>
              <a:buClr>
                <a:srgbClr val="B66612"/>
              </a:buClr>
              <a:buSzPct val="100000"/>
              <a:buFont typeface="Century Gothic"/>
              <a:buNone/>
            </a:pPr>
            <a:br>
              <a:rPr lang="en-US"/>
            </a:br>
            <a:br>
              <a:rPr lang="en-US"/>
            </a:br>
            <a:r>
              <a:rPr lang="en-US">
                <a:solidFill>
                  <a:schemeClr val="accent6"/>
                </a:solidFill>
              </a:rPr>
              <a:t>AMMPARO</a:t>
            </a:r>
            <a:br>
              <a:rPr lang="en-US"/>
            </a:br>
            <a:br>
              <a:rPr lang="en-US"/>
            </a:br>
            <a:r>
              <a:rPr lang="en-US" sz="3300"/>
              <a:t>Is a </a:t>
            </a:r>
            <a:r>
              <a:rPr b="1" lang="en-US" sz="3300">
                <a:solidFill>
                  <a:srgbClr val="FFC000"/>
                </a:solidFill>
              </a:rPr>
              <a:t>holistic, whole church </a:t>
            </a:r>
            <a:r>
              <a:rPr lang="en-US" sz="3300"/>
              <a:t>commitment by the ELCA, as a church in the world, AMMPARO was envisioned to accompany children who are forced to flee their communities today and in the future.</a:t>
            </a:r>
            <a:endParaRPr/>
          </a:p>
        </p:txBody>
      </p:sp>
      <p:sp>
        <p:nvSpPr>
          <p:cNvPr id="164" name="Google Shape;164;p9"/>
          <p:cNvSpPr txBox="1"/>
          <p:nvPr>
            <p:ph idx="1" type="body"/>
          </p:nvPr>
        </p:nvSpPr>
        <p:spPr>
          <a:xfrm>
            <a:off x="1678195" y="4267355"/>
            <a:ext cx="8849956" cy="152041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2000"/>
              <a:buNone/>
            </a:pPr>
            <a:r>
              <a:rPr lang="en-US"/>
              <a:t>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0"/>
          <p:cNvSpPr txBox="1"/>
          <p:nvPr>
            <p:ph idx="1" type="body"/>
          </p:nvPr>
        </p:nvSpPr>
        <p:spPr>
          <a:xfrm>
            <a:off x="463540" y="2535402"/>
            <a:ext cx="9728945" cy="2963000"/>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2400"/>
              <a:buFont typeface="Arial"/>
              <a:buChar char="•"/>
            </a:pPr>
            <a:r>
              <a:rPr lang="en-US" sz="2400">
                <a:solidFill>
                  <a:srgbClr val="603A14"/>
                </a:solidFill>
              </a:rPr>
              <a:t>Uphold basic human rights and safety of migrants</a:t>
            </a:r>
            <a:endParaRPr/>
          </a:p>
          <a:p>
            <a:pPr indent="-342900" lvl="0" marL="342900" rtl="0" algn="l">
              <a:lnSpc>
                <a:spcPct val="100000"/>
              </a:lnSpc>
              <a:spcBef>
                <a:spcPts val="480"/>
              </a:spcBef>
              <a:spcAft>
                <a:spcPts val="0"/>
              </a:spcAft>
              <a:buSzPts val="2400"/>
              <a:buFont typeface="Arial"/>
              <a:buChar char="•"/>
            </a:pPr>
            <a:r>
              <a:rPr lang="en-US" sz="2400">
                <a:solidFill>
                  <a:srgbClr val="603A14"/>
                </a:solidFill>
              </a:rPr>
              <a:t>Address the root causes of migration</a:t>
            </a:r>
            <a:endParaRPr/>
          </a:p>
          <a:p>
            <a:pPr indent="-342900" lvl="0" marL="342900" rtl="0" algn="l">
              <a:lnSpc>
                <a:spcPct val="100000"/>
              </a:lnSpc>
              <a:spcBef>
                <a:spcPts val="480"/>
              </a:spcBef>
              <a:spcAft>
                <a:spcPts val="0"/>
              </a:spcAft>
              <a:buSzPts val="2400"/>
              <a:buFont typeface="Arial"/>
              <a:buChar char="•"/>
            </a:pPr>
            <a:r>
              <a:rPr lang="en-US" sz="2400">
                <a:solidFill>
                  <a:srgbClr val="603A14"/>
                </a:solidFill>
              </a:rPr>
              <a:t>Work towards humane policies affecting migrants</a:t>
            </a:r>
            <a:endParaRPr/>
          </a:p>
          <a:p>
            <a:pPr indent="-342900" lvl="0" marL="342900" rtl="0" algn="l">
              <a:lnSpc>
                <a:spcPct val="100000"/>
              </a:lnSpc>
              <a:spcBef>
                <a:spcPts val="480"/>
              </a:spcBef>
              <a:spcAft>
                <a:spcPts val="0"/>
              </a:spcAft>
              <a:buSzPts val="2400"/>
              <a:buFont typeface="Arial"/>
              <a:buChar char="•"/>
            </a:pPr>
            <a:r>
              <a:rPr lang="en-US" sz="2400">
                <a:solidFill>
                  <a:srgbClr val="603A14"/>
                </a:solidFill>
              </a:rPr>
              <a:t>Engage and advocate as a whole church in response to the migration situation       </a:t>
            </a:r>
            <a:endParaRPr/>
          </a:p>
          <a:p>
            <a:pPr indent="0" lvl="0" marL="0" rtl="0" algn="l">
              <a:lnSpc>
                <a:spcPct val="100000"/>
              </a:lnSpc>
              <a:spcBef>
                <a:spcPts val="500"/>
              </a:spcBef>
              <a:spcAft>
                <a:spcPts val="0"/>
              </a:spcAft>
              <a:buSzPts val="2500"/>
              <a:buNone/>
            </a:pPr>
            <a:r>
              <a:rPr b="1" lang="en-US" sz="2500">
                <a:solidFill>
                  <a:srgbClr val="603A14"/>
                </a:solidFill>
              </a:rPr>
              <a:t>  </a:t>
            </a:r>
            <a:endParaRPr/>
          </a:p>
        </p:txBody>
      </p:sp>
      <p:sp>
        <p:nvSpPr>
          <p:cNvPr id="171" name="Google Shape;171;p10"/>
          <p:cNvSpPr txBox="1"/>
          <p:nvPr>
            <p:ph type="title"/>
          </p:nvPr>
        </p:nvSpPr>
        <p:spPr>
          <a:xfrm>
            <a:off x="581892" y="1584650"/>
            <a:ext cx="9946260" cy="660839"/>
          </a:xfrm>
          <a:prstGeom prst="rect">
            <a:avLst/>
          </a:prstGeom>
          <a:noFill/>
          <a:ln>
            <a:noFill/>
          </a:ln>
        </p:spPr>
        <p:txBody>
          <a:bodyPr anchorCtr="0" anchor="b" bIns="45700" lIns="0" spcFirstLastPara="1" rIns="0" wrap="square" tIns="45700">
            <a:normAutofit fontScale="90000"/>
          </a:bodyPr>
          <a:lstStyle/>
          <a:p>
            <a:pPr indent="0" lvl="0" marL="0" rtl="0" algn="l">
              <a:lnSpc>
                <a:spcPct val="100000"/>
              </a:lnSpc>
              <a:spcBef>
                <a:spcPts val="0"/>
              </a:spcBef>
              <a:spcAft>
                <a:spcPts val="0"/>
              </a:spcAft>
              <a:buClr>
                <a:srgbClr val="B66612"/>
              </a:buClr>
              <a:buSzPct val="100000"/>
              <a:buFont typeface="Century Gothic"/>
              <a:buNone/>
            </a:pPr>
            <a:r>
              <a:rPr lang="en-US"/>
              <a:t>-</a:t>
            </a:r>
            <a:br>
              <a:rPr lang="en-US"/>
            </a:br>
            <a:br>
              <a:rPr lang="en-US"/>
            </a:br>
            <a:br>
              <a:rPr lang="en-US"/>
            </a:br>
            <a:br>
              <a:rPr lang="en-US"/>
            </a:br>
            <a:br>
              <a:rPr lang="en-US"/>
            </a:br>
            <a:r>
              <a:rPr lang="en-US"/>
              <a:t>Four Commitments</a:t>
            </a:r>
            <a:endParaRPr/>
          </a:p>
        </p:txBody>
      </p:sp>
      <p:sp>
        <p:nvSpPr>
          <p:cNvPr id="172" name="Google Shape;172;p10"/>
          <p:cNvSpPr txBox="1"/>
          <p:nvPr/>
        </p:nvSpPr>
        <p:spPr>
          <a:xfrm>
            <a:off x="1678194" y="2848454"/>
            <a:ext cx="8849957" cy="839895"/>
          </a:xfrm>
          <a:prstGeom prst="rect">
            <a:avLst/>
          </a:prstGeom>
          <a:noFill/>
          <a:ln>
            <a:noFill/>
          </a:ln>
        </p:spPr>
        <p:txBody>
          <a:bodyPr anchorCtr="0" anchor="b" bIns="45700" lIns="0" spcFirstLastPara="1" rIns="0" wrap="square" tIns="45700">
            <a:normAutofit/>
          </a:bodyPr>
          <a:lstStyle/>
          <a:p>
            <a:pPr indent="0" lvl="0" marL="0" marR="0" rtl="0" algn="l">
              <a:lnSpc>
                <a:spcPct val="100000"/>
              </a:lnSpc>
              <a:spcBef>
                <a:spcPts val="0"/>
              </a:spcBef>
              <a:spcAft>
                <a:spcPts val="0"/>
              </a:spcAft>
              <a:buClr>
                <a:srgbClr val="B66612"/>
              </a:buClr>
              <a:buSzPts val="4000"/>
              <a:buFont typeface="Century Gothic"/>
              <a:buNone/>
            </a:pPr>
            <a:r>
              <a:t/>
            </a:r>
            <a:endParaRPr b="0" i="0" sz="4000" u="none" cap="none" strike="noStrike">
              <a:solidFill>
                <a:srgbClr val="B66612"/>
              </a:solidFill>
              <a:latin typeface="Century Gothic"/>
              <a:ea typeface="Century Gothic"/>
              <a:cs typeface="Century Gothic"/>
              <a:sym typeface="Century Gothic"/>
            </a:endParaRPr>
          </a:p>
        </p:txBody>
      </p:sp>
      <p:sp>
        <p:nvSpPr>
          <p:cNvPr id="173" name="Google Shape;173;p10"/>
          <p:cNvSpPr txBox="1"/>
          <p:nvPr/>
        </p:nvSpPr>
        <p:spPr>
          <a:xfrm>
            <a:off x="1678192" y="3345948"/>
            <a:ext cx="9957853" cy="1170634"/>
          </a:xfrm>
          <a:prstGeom prst="rect">
            <a:avLst/>
          </a:prstGeom>
          <a:noFill/>
          <a:ln>
            <a:noFill/>
          </a:ln>
        </p:spPr>
        <p:txBody>
          <a:bodyPr anchorCtr="0" anchor="t" bIns="45700" lIns="91425" spcFirstLastPara="1" rIns="91425" wrap="square" tIns="45700">
            <a:normAutofit/>
          </a:bodyPr>
          <a:lstStyle/>
          <a:p>
            <a:pPr indent="0" lvl="0" marL="68580" marR="0" rtl="0" algn="l">
              <a:lnSpc>
                <a:spcPct val="100000"/>
              </a:lnSpc>
              <a:spcBef>
                <a:spcPts val="0"/>
              </a:spcBef>
              <a:spcAft>
                <a:spcPts val="0"/>
              </a:spcAft>
              <a:buClr>
                <a:srgbClr val="7F132C"/>
              </a:buClr>
              <a:buSzPts val="3600"/>
              <a:buFont typeface="Arial"/>
              <a:buNone/>
            </a:pPr>
            <a:r>
              <a:t/>
            </a:r>
            <a:endParaRPr b="1" i="0" sz="3600" u="none" cap="none" strike="noStrike">
              <a:solidFill>
                <a:srgbClr val="888888"/>
              </a:solidFill>
              <a:latin typeface="Century Gothic"/>
              <a:ea typeface="Century Gothic"/>
              <a:cs typeface="Century Gothic"/>
              <a:sym typeface="Century Gothic"/>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2"/>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Minneapolis Area Synod Involvement</a:t>
            </a:r>
            <a:endParaRPr/>
          </a:p>
        </p:txBody>
      </p:sp>
      <p:sp>
        <p:nvSpPr>
          <p:cNvPr id="179" name="Google Shape;179;p12"/>
          <p:cNvSpPr txBox="1"/>
          <p:nvPr>
            <p:ph idx="1" type="body"/>
          </p:nvPr>
        </p:nvSpPr>
        <p:spPr>
          <a:xfrm>
            <a:off x="86344" y="2622410"/>
            <a:ext cx="11041261" cy="2362185"/>
          </a:xfrm>
          <a:prstGeom prst="rect">
            <a:avLst/>
          </a:prstGeom>
          <a:noFill/>
          <a:ln>
            <a:noFill/>
          </a:ln>
        </p:spPr>
        <p:txBody>
          <a:bodyPr anchorCtr="0" anchor="t" bIns="45700" lIns="91425" spcFirstLastPara="1" rIns="91425" wrap="square" tIns="45700">
            <a:normAutofit/>
          </a:bodyPr>
          <a:lstStyle/>
          <a:p>
            <a:pPr indent="0" lvl="1" marL="365760" rtl="0" algn="l">
              <a:lnSpc>
                <a:spcPct val="150000"/>
              </a:lnSpc>
              <a:spcBef>
                <a:spcPts val="0"/>
              </a:spcBef>
              <a:spcAft>
                <a:spcPts val="0"/>
              </a:spcAft>
              <a:buSzPts val="2400"/>
              <a:buNone/>
            </a:pPr>
            <a:r>
              <a:rPr lang="en-US" sz="2400"/>
              <a:t>2017 joint SPAS/MAS AMMPARO work group forms to </a:t>
            </a:r>
            <a:r>
              <a:rPr b="1" lang="en-US"/>
              <a:t>awaken, engage</a:t>
            </a:r>
            <a:r>
              <a:rPr lang="en-US"/>
              <a:t>, and </a:t>
            </a:r>
            <a:r>
              <a:rPr b="1" lang="en-US"/>
              <a:t>equip</a:t>
            </a:r>
            <a:r>
              <a:rPr lang="en-US"/>
              <a:t> congregations to have solidarity with immigrants.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1"/>
          <p:cNvSpPr txBox="1"/>
          <p:nvPr>
            <p:ph type="title"/>
          </p:nvPr>
        </p:nvSpPr>
        <p:spPr>
          <a:xfrm>
            <a:off x="546120" y="1521562"/>
            <a:ext cx="11070521" cy="877824"/>
          </a:xfrm>
          <a:prstGeom prst="rect">
            <a:avLst/>
          </a:prstGeom>
          <a:noFill/>
          <a:ln>
            <a:noFill/>
          </a:ln>
        </p:spPr>
        <p:txBody>
          <a:bodyPr anchorCtr="0" anchor="t" bIns="45700" lIns="0" spcFirstLastPara="1" rIns="0" wrap="square" tIns="45700">
            <a:noAutofit/>
          </a:bodyPr>
          <a:lstStyle/>
          <a:p>
            <a:pPr indent="0" lvl="1" marL="0" rtl="0" algn="l">
              <a:lnSpc>
                <a:spcPct val="100000"/>
              </a:lnSpc>
              <a:spcBef>
                <a:spcPts val="0"/>
              </a:spcBef>
              <a:spcAft>
                <a:spcPts val="0"/>
              </a:spcAft>
              <a:buSzPts val="1400"/>
              <a:buNone/>
            </a:pPr>
            <a:r>
              <a:rPr lang="en-US" sz="3600">
                <a:solidFill>
                  <a:schemeClr val="accent6"/>
                </a:solidFill>
                <a:latin typeface="Century Gothic"/>
                <a:ea typeface="Century Gothic"/>
                <a:cs typeface="Century Gothic"/>
                <a:sym typeface="Century Gothic"/>
              </a:rPr>
              <a:t>How To Get Involved</a:t>
            </a:r>
            <a:endParaRPr/>
          </a:p>
        </p:txBody>
      </p:sp>
      <p:sp>
        <p:nvSpPr>
          <p:cNvPr id="185" name="Google Shape;185;p11"/>
          <p:cNvSpPr txBox="1"/>
          <p:nvPr>
            <p:ph idx="1" type="body"/>
          </p:nvPr>
        </p:nvSpPr>
        <p:spPr>
          <a:xfrm>
            <a:off x="-243068" y="2523744"/>
            <a:ext cx="11879113" cy="3482036"/>
          </a:xfrm>
          <a:prstGeom prst="rect">
            <a:avLst/>
          </a:prstGeom>
          <a:noFill/>
          <a:ln>
            <a:noFill/>
          </a:ln>
        </p:spPr>
        <p:txBody>
          <a:bodyPr anchorCtr="0" anchor="t" bIns="45700" lIns="91425" spcFirstLastPara="1" rIns="91425" wrap="square" tIns="45700">
            <a:normAutofit/>
          </a:bodyPr>
          <a:lstStyle/>
          <a:p>
            <a:pPr indent="-342900" lvl="2" marL="1028700" rtl="0" algn="l">
              <a:lnSpc>
                <a:spcPct val="100000"/>
              </a:lnSpc>
              <a:spcBef>
                <a:spcPts val="0"/>
              </a:spcBef>
              <a:spcAft>
                <a:spcPts val="0"/>
              </a:spcAft>
              <a:buSzPts val="2000"/>
              <a:buChar char="•"/>
            </a:pPr>
            <a:r>
              <a:rPr b="1" lang="en-US"/>
              <a:t>Pray </a:t>
            </a:r>
            <a:r>
              <a:rPr lang="en-US"/>
              <a:t>for the safety of migrant children and families on the journey and for justice as they reach their destinations</a:t>
            </a:r>
            <a:endParaRPr sz="1600"/>
          </a:p>
          <a:p>
            <a:pPr indent="-342900" lvl="2" marL="1028700" rtl="0" algn="l">
              <a:lnSpc>
                <a:spcPct val="100000"/>
              </a:lnSpc>
              <a:spcBef>
                <a:spcPts val="400"/>
              </a:spcBef>
              <a:spcAft>
                <a:spcPts val="0"/>
              </a:spcAft>
              <a:buSzPts val="2000"/>
              <a:buChar char="•"/>
            </a:pPr>
            <a:r>
              <a:rPr b="1" lang="en-US"/>
              <a:t>Become a Welcoming Congregation</a:t>
            </a:r>
            <a:r>
              <a:rPr lang="en-US"/>
              <a:t> to accompany these children and families through their transition to life in the US</a:t>
            </a:r>
            <a:endParaRPr sz="1600"/>
          </a:p>
          <a:p>
            <a:pPr indent="-342900" lvl="2" marL="1028700" rtl="0" algn="l">
              <a:lnSpc>
                <a:spcPct val="100000"/>
              </a:lnSpc>
              <a:spcBef>
                <a:spcPts val="400"/>
              </a:spcBef>
              <a:spcAft>
                <a:spcPts val="0"/>
              </a:spcAft>
              <a:buSzPts val="2000"/>
              <a:buChar char="•"/>
            </a:pPr>
            <a:r>
              <a:rPr b="1" lang="en-US"/>
              <a:t>Accompany</a:t>
            </a:r>
            <a:r>
              <a:rPr lang="en-US"/>
              <a:t> migrant children and families through the Guardian Angel program as a physical presence of the church in the courtroom</a:t>
            </a:r>
            <a:endParaRPr/>
          </a:p>
          <a:p>
            <a:pPr indent="-330200" lvl="2" marL="1028700" rtl="0" algn="l">
              <a:lnSpc>
                <a:spcPct val="100000"/>
              </a:lnSpc>
              <a:spcBef>
                <a:spcPts val="400"/>
              </a:spcBef>
              <a:spcAft>
                <a:spcPts val="0"/>
              </a:spcAft>
              <a:buSzPts val="1800"/>
              <a:buChar char="•"/>
            </a:pPr>
            <a:r>
              <a:rPr b="1" lang="en-US"/>
              <a:t>Advocate</a:t>
            </a:r>
            <a:r>
              <a:rPr lang="en-US"/>
              <a:t> for justice for migrant children and families</a:t>
            </a:r>
            <a:endParaRPr/>
          </a:p>
          <a:p>
            <a:pPr indent="-342900" lvl="2" marL="1028700" rtl="0" algn="l">
              <a:lnSpc>
                <a:spcPct val="100000"/>
              </a:lnSpc>
              <a:spcBef>
                <a:spcPts val="400"/>
              </a:spcBef>
              <a:spcAft>
                <a:spcPts val="0"/>
              </a:spcAft>
              <a:buSzPts val="2000"/>
              <a:buChar char="•"/>
            </a:pPr>
            <a:r>
              <a:rPr b="1" lang="en-US"/>
              <a:t>Give </a:t>
            </a:r>
            <a:r>
              <a:rPr lang="en-US"/>
              <a:t>to AMMPARO to provide opportunities for children and families in Central America and in the U.S.</a:t>
            </a:r>
            <a:endParaRPr sz="1600"/>
          </a:p>
          <a:p>
            <a:pPr indent="-190500" lvl="0" marL="411480" rtl="0" algn="l">
              <a:lnSpc>
                <a:spcPct val="100000"/>
              </a:lnSpc>
              <a:spcBef>
                <a:spcPts val="480"/>
              </a:spcBef>
              <a:spcAft>
                <a:spcPts val="0"/>
              </a:spcAft>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1"/>
          <p:cNvSpPr txBox="1"/>
          <p:nvPr>
            <p:ph type="title"/>
          </p:nvPr>
        </p:nvSpPr>
        <p:spPr>
          <a:xfrm>
            <a:off x="546017" y="1521562"/>
            <a:ext cx="11070521" cy="877824"/>
          </a:xfrm>
          <a:prstGeom prst="rect">
            <a:avLst/>
          </a:prstGeom>
          <a:noFill/>
          <a:ln>
            <a:noFill/>
          </a:ln>
        </p:spPr>
        <p:txBody>
          <a:bodyPr anchorCtr="0" anchor="t" bIns="45700" lIns="0" spcFirstLastPara="1" rIns="0" wrap="square" tIns="45700">
            <a:normAutofit/>
          </a:bodyPr>
          <a:lstStyle/>
          <a:p>
            <a:pPr indent="0" lvl="0" marL="0" rtl="0" algn="l">
              <a:lnSpc>
                <a:spcPct val="100000"/>
              </a:lnSpc>
              <a:spcBef>
                <a:spcPts val="0"/>
              </a:spcBef>
              <a:spcAft>
                <a:spcPts val="0"/>
              </a:spcAft>
              <a:buClr>
                <a:srgbClr val="B66612"/>
              </a:buClr>
              <a:buSzPts val="4000"/>
              <a:buFont typeface="Century Gothic"/>
              <a:buNone/>
            </a:pPr>
            <a:r>
              <a:rPr lang="en-US"/>
              <a:t>Tools to Awaken Your Congregation</a:t>
            </a:r>
            <a:endParaRPr/>
          </a:p>
        </p:txBody>
      </p:sp>
      <p:sp>
        <p:nvSpPr>
          <p:cNvPr id="191" name="Google Shape;191;p21"/>
          <p:cNvSpPr txBox="1"/>
          <p:nvPr>
            <p:ph idx="1" type="body"/>
          </p:nvPr>
        </p:nvSpPr>
        <p:spPr>
          <a:xfrm>
            <a:off x="594775" y="2495325"/>
            <a:ext cx="11041200" cy="3510300"/>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100000"/>
              </a:lnSpc>
              <a:spcBef>
                <a:spcPts val="0"/>
              </a:spcBef>
              <a:spcAft>
                <a:spcPts val="0"/>
              </a:spcAft>
              <a:buNone/>
            </a:pPr>
            <a:r>
              <a:rPr b="1" lang="en-US" sz="2992"/>
              <a:t>Bible Study</a:t>
            </a:r>
            <a:r>
              <a:rPr lang="en-US" sz="2992"/>
              <a:t>:</a:t>
            </a:r>
            <a:endParaRPr sz="2992"/>
          </a:p>
          <a:p>
            <a:pPr indent="0" lvl="0" marL="0" rtl="0" algn="l">
              <a:lnSpc>
                <a:spcPct val="100000"/>
              </a:lnSpc>
              <a:spcBef>
                <a:spcPts val="0"/>
              </a:spcBef>
              <a:spcAft>
                <a:spcPts val="0"/>
              </a:spcAft>
              <a:buNone/>
            </a:pPr>
            <a:r>
              <a:t/>
            </a:r>
            <a:endParaRPr/>
          </a:p>
          <a:p>
            <a:pPr indent="-361632" lvl="0" marL="457200" rtl="0" algn="l">
              <a:lnSpc>
                <a:spcPct val="100000"/>
              </a:lnSpc>
              <a:spcBef>
                <a:spcPts val="0"/>
              </a:spcBef>
              <a:spcAft>
                <a:spcPts val="0"/>
              </a:spcAft>
              <a:buSzPct val="100000"/>
              <a:buChar char="•"/>
            </a:pPr>
            <a:r>
              <a:rPr lang="en-US" sz="2992"/>
              <a:t>Transformed Community Bible Study (2019) </a:t>
            </a:r>
            <a:endParaRPr sz="2992"/>
          </a:p>
          <a:p>
            <a:pPr indent="0" lvl="0" marL="457200" rtl="0" algn="l">
              <a:lnSpc>
                <a:spcPct val="100000"/>
              </a:lnSpc>
              <a:spcBef>
                <a:spcPts val="0"/>
              </a:spcBef>
              <a:spcAft>
                <a:spcPts val="0"/>
              </a:spcAft>
              <a:buSzPct val="144581"/>
              <a:buNone/>
            </a:pPr>
            <a:r>
              <a:rPr lang="en-US" sz="1659" u="sng">
                <a:solidFill>
                  <a:schemeClr val="hlink"/>
                </a:solidFill>
                <a:hlinkClick r:id="rId3"/>
              </a:rPr>
              <a:t>https://www.lirs.org/wp-content/uploads/2020/08/LIRS_TransformedCommunity_BibleStudy.pdf</a:t>
            </a:r>
            <a:endParaRPr sz="1659"/>
          </a:p>
          <a:p>
            <a:pPr indent="0" lvl="0" marL="457200" rtl="0" algn="l">
              <a:lnSpc>
                <a:spcPct val="100000"/>
              </a:lnSpc>
              <a:spcBef>
                <a:spcPts val="0"/>
              </a:spcBef>
              <a:spcAft>
                <a:spcPts val="0"/>
              </a:spcAft>
              <a:buSzPct val="100000"/>
              <a:buNone/>
            </a:pPr>
            <a:r>
              <a:t/>
            </a:r>
            <a:endParaRPr/>
          </a:p>
          <a:p>
            <a:pPr indent="-334010" lvl="0" marL="457200" rtl="0" algn="l">
              <a:lnSpc>
                <a:spcPct val="100000"/>
              </a:lnSpc>
              <a:spcBef>
                <a:spcPts val="0"/>
              </a:spcBef>
              <a:spcAft>
                <a:spcPts val="0"/>
              </a:spcAft>
              <a:buSzPct val="79807"/>
              <a:buChar char="•"/>
            </a:pPr>
            <a:r>
              <a:rPr lang="en-US" sz="2971"/>
              <a:t>Dialogues on: The Refugee Crisis (Sparkhouse Press, 2018)</a:t>
            </a:r>
            <a:endParaRPr sz="2971"/>
          </a:p>
          <a:p>
            <a:pPr indent="0" lvl="0" marL="0" rtl="0" algn="l">
              <a:lnSpc>
                <a:spcPct val="100000"/>
              </a:lnSpc>
              <a:spcBef>
                <a:spcPts val="0"/>
              </a:spcBef>
              <a:spcAft>
                <a:spcPts val="0"/>
              </a:spcAft>
              <a:buNone/>
            </a:pPr>
            <a:r>
              <a:t/>
            </a:r>
            <a:endParaRPr/>
          </a:p>
          <a:p>
            <a:pPr indent="-333395" lvl="0" marL="457200" rtl="0" algn="l">
              <a:lnSpc>
                <a:spcPct val="100000"/>
              </a:lnSpc>
              <a:spcBef>
                <a:spcPts val="0"/>
              </a:spcBef>
              <a:spcAft>
                <a:spcPts val="0"/>
              </a:spcAft>
              <a:buSzPct val="79713"/>
              <a:buChar char="•"/>
            </a:pPr>
            <a:r>
              <a:rPr lang="en-US" sz="2957"/>
              <a:t>AMMPARO Youth Group Curriculum</a:t>
            </a:r>
            <a:endParaRPr sz="2957"/>
          </a:p>
          <a:p>
            <a:pPr indent="457200" lvl="0" marL="0" rtl="0" algn="l">
              <a:lnSpc>
                <a:spcPct val="100000"/>
              </a:lnSpc>
              <a:spcBef>
                <a:spcPts val="0"/>
              </a:spcBef>
              <a:spcAft>
                <a:spcPts val="0"/>
              </a:spcAft>
              <a:buNone/>
            </a:pPr>
            <a:r>
              <a:rPr lang="en-US" sz="1694" u="sng">
                <a:solidFill>
                  <a:schemeClr val="hlink"/>
                </a:solidFill>
                <a:hlinkClick r:id="rId4"/>
              </a:rPr>
              <a:t>https://www.elca.org/Resources/AMMPARO#ForSynodsAndCongregations</a:t>
            </a:r>
            <a:endParaRPr sz="1694"/>
          </a:p>
          <a:p>
            <a:pPr indent="0" lvl="0" marL="0" rtl="0" algn="l">
              <a:lnSpc>
                <a:spcPct val="100000"/>
              </a:lnSpc>
              <a:spcBef>
                <a:spcPts val="0"/>
              </a:spcBef>
              <a:spcAft>
                <a:spcPts val="0"/>
              </a:spcAft>
              <a:buSzPct val="132467"/>
              <a:buNone/>
            </a:pPr>
            <a:r>
              <a:t/>
            </a:r>
            <a:endParaRPr sz="1811"/>
          </a:p>
          <a:p>
            <a:pPr indent="0" lvl="0" marL="0" rtl="0" algn="l">
              <a:lnSpc>
                <a:spcPct val="100000"/>
              </a:lnSpc>
              <a:spcBef>
                <a:spcPts val="0"/>
              </a:spcBef>
              <a:spcAft>
                <a:spcPts val="0"/>
              </a:spcAft>
              <a:buNone/>
            </a:pPr>
            <a:r>
              <a:t/>
            </a:r>
            <a:endParaRPr b="1" sz="2658"/>
          </a:p>
          <a:p>
            <a:pPr indent="0" lvl="0" marL="0" rtl="0" algn="l">
              <a:lnSpc>
                <a:spcPct val="100000"/>
              </a:lnSpc>
              <a:spcBef>
                <a:spcPts val="0"/>
              </a:spcBef>
              <a:spcAft>
                <a:spcPts val="0"/>
              </a:spcAft>
              <a:buNone/>
            </a:pPr>
            <a:r>
              <a:rPr b="1" lang="en-US" sz="2992"/>
              <a:t>Invite a guest speaker</a:t>
            </a:r>
            <a:endParaRPr b="1" sz="2992"/>
          </a:p>
          <a:p>
            <a:pPr indent="0" lvl="0" marL="0" rtl="0" algn="l">
              <a:lnSpc>
                <a:spcPct val="100000"/>
              </a:lnSpc>
              <a:spcBef>
                <a:spcPts val="0"/>
              </a:spcBef>
              <a:spcAft>
                <a:spcPts val="0"/>
              </a:spcAft>
              <a:buSzPct val="80190"/>
              <a:buNone/>
            </a:pPr>
            <a:r>
              <a:t/>
            </a:r>
            <a:endParaRPr sz="2992"/>
          </a:p>
          <a:p>
            <a:pPr indent="0" lvl="0" marL="0" rtl="0" algn="l">
              <a:lnSpc>
                <a:spcPct val="100000"/>
              </a:lnSpc>
              <a:spcBef>
                <a:spcPts val="0"/>
              </a:spcBef>
              <a:spcAft>
                <a:spcPts val="0"/>
              </a:spcAft>
              <a:buNone/>
            </a:pPr>
            <a:r>
              <a:rPr b="1" lang="en-US" sz="2992"/>
              <a:t>Learn from global partnerships</a:t>
            </a:r>
            <a:endParaRPr b="1" sz="2992"/>
          </a:p>
          <a:p>
            <a:pPr indent="0" lvl="0" marL="68580" rtl="0" algn="l">
              <a:lnSpc>
                <a:spcPct val="100000"/>
              </a:lnSpc>
              <a:spcBef>
                <a:spcPts val="480"/>
              </a:spcBef>
              <a:spcAft>
                <a:spcPts val="0"/>
              </a:spcAft>
              <a:buSzPct val="90291"/>
              <a:buNone/>
            </a:pPr>
            <a:r>
              <a:t/>
            </a:r>
            <a:endParaRPr sz="2658"/>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ustin">
  <a:themeElements>
    <a:clrScheme name="Yellow Orange">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Austin">
  <a:themeElements>
    <a:clrScheme name="Austin">
      <a:dk1>
        <a:srgbClr val="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2021-02-18T20:37:18Z</dcterms:created>
  <dc:creator>Mary Campbell</dc:creator>
</cp:coreProperties>
</file>