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8"/>
  </p:notesMasterIdLst>
  <p:sldIdLst>
    <p:sldId id="256" r:id="rId3"/>
    <p:sldId id="293" r:id="rId4"/>
    <p:sldId id="257" r:id="rId5"/>
    <p:sldId id="258" r:id="rId6"/>
    <p:sldId id="303" r:id="rId7"/>
    <p:sldId id="260" r:id="rId8"/>
    <p:sldId id="302" r:id="rId9"/>
    <p:sldId id="262" r:id="rId10"/>
    <p:sldId id="301" r:id="rId11"/>
    <p:sldId id="265" r:id="rId12"/>
    <p:sldId id="300" r:id="rId13"/>
    <p:sldId id="264" r:id="rId14"/>
    <p:sldId id="291" r:id="rId15"/>
    <p:sldId id="304" r:id="rId16"/>
    <p:sldId id="307" r:id="rId17"/>
    <p:sldId id="299" r:id="rId18"/>
    <p:sldId id="288" r:id="rId19"/>
    <p:sldId id="305" r:id="rId20"/>
    <p:sldId id="308" r:id="rId21"/>
    <p:sldId id="306" r:id="rId22"/>
    <p:sldId id="309" r:id="rId23"/>
    <p:sldId id="298" r:id="rId24"/>
    <p:sldId id="263" r:id="rId25"/>
    <p:sldId id="273" r:id="rId26"/>
    <p:sldId id="269" r:id="rId27"/>
    <p:sldId id="274" r:id="rId28"/>
    <p:sldId id="271" r:id="rId29"/>
    <p:sldId id="280" r:id="rId30"/>
    <p:sldId id="310" r:id="rId31"/>
    <p:sldId id="311" r:id="rId32"/>
    <p:sldId id="312" r:id="rId33"/>
    <p:sldId id="313" r:id="rId34"/>
    <p:sldId id="287" r:id="rId35"/>
    <p:sldId id="295" r:id="rId36"/>
    <p:sldId id="290"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E9E67"/>
    <a:srgbClr val="002C5C"/>
    <a:srgbClr val="870053"/>
    <a:srgbClr val="038EA4"/>
    <a:srgbClr val="D34B4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A3605DD-04B5-ED47-818D-44FF57B81035}" v="55" dt="2021-03-13T14:02:36.56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43" autoAdjust="0"/>
    <p:restoredTop sz="94656"/>
  </p:normalViewPr>
  <p:slideViewPr>
    <p:cSldViewPr snapToGrid="0">
      <p:cViewPr varScale="1">
        <p:scale>
          <a:sx n="134" d="100"/>
          <a:sy n="134" d="100"/>
        </p:scale>
        <p:origin x="184" y="1200"/>
      </p:cViewPr>
      <p:guideLst/>
    </p:cSldViewPr>
  </p:slideViewPr>
  <p:notesTextViewPr>
    <p:cViewPr>
      <p:scale>
        <a:sx n="1" d="1"/>
        <a:sy n="1" d="1"/>
      </p:scale>
      <p:origin x="0" y="0"/>
    </p:cViewPr>
  </p:notesTextViewPr>
  <p:notesViewPr>
    <p:cSldViewPr snapToGrid="0">
      <p:cViewPr varScale="1">
        <p:scale>
          <a:sx n="171" d="100"/>
          <a:sy n="171" d="100"/>
        </p:scale>
        <p:origin x="6552" y="17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microsoft.com/office/2015/10/relationships/revisionInfo" Target="revisionInfo.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microsoft.com/office/2016/11/relationships/changesInfo" Target="changesInfos/changesInfo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enda Blackhawk" userId="0fd98ef7-860e-480b-a2f0-a325dff53464" providerId="ADAL" clId="{FA3605DD-04B5-ED47-818D-44FF57B81035}"/>
    <pc:docChg chg="undo custSel addSld delSld modSld sldOrd">
      <pc:chgData name="Brenda Blackhawk" userId="0fd98ef7-860e-480b-a2f0-a325dff53464" providerId="ADAL" clId="{FA3605DD-04B5-ED47-818D-44FF57B81035}" dt="2021-03-13T14:59:29.455" v="1200" actId="20577"/>
      <pc:docMkLst>
        <pc:docMk/>
      </pc:docMkLst>
      <pc:sldChg chg="modSp mod">
        <pc:chgData name="Brenda Blackhawk" userId="0fd98ef7-860e-480b-a2f0-a325dff53464" providerId="ADAL" clId="{FA3605DD-04B5-ED47-818D-44FF57B81035}" dt="2021-03-13T14:59:29.455" v="1200" actId="20577"/>
        <pc:sldMkLst>
          <pc:docMk/>
          <pc:sldMk cId="663586242" sldId="256"/>
        </pc:sldMkLst>
        <pc:spChg chg="mod">
          <ac:chgData name="Brenda Blackhawk" userId="0fd98ef7-860e-480b-a2f0-a325dff53464" providerId="ADAL" clId="{FA3605DD-04B5-ED47-818D-44FF57B81035}" dt="2021-03-13T14:59:29.455" v="1200" actId="20577"/>
          <ac:spMkLst>
            <pc:docMk/>
            <pc:sldMk cId="663586242" sldId="256"/>
            <ac:spMk id="2" creationId="{00000000-0000-0000-0000-000000000000}"/>
          </ac:spMkLst>
        </pc:spChg>
      </pc:sldChg>
      <pc:sldChg chg="modSp mod">
        <pc:chgData name="Brenda Blackhawk" userId="0fd98ef7-860e-480b-a2f0-a325dff53464" providerId="ADAL" clId="{FA3605DD-04B5-ED47-818D-44FF57B81035}" dt="2021-03-11T21:28:09.075" v="83" actId="20577"/>
        <pc:sldMkLst>
          <pc:docMk/>
          <pc:sldMk cId="1526776098" sldId="258"/>
        </pc:sldMkLst>
        <pc:spChg chg="mod">
          <ac:chgData name="Brenda Blackhawk" userId="0fd98ef7-860e-480b-a2f0-a325dff53464" providerId="ADAL" clId="{FA3605DD-04B5-ED47-818D-44FF57B81035}" dt="2021-03-11T21:28:09.075" v="83" actId="20577"/>
          <ac:spMkLst>
            <pc:docMk/>
            <pc:sldMk cId="1526776098" sldId="258"/>
            <ac:spMk id="3" creationId="{00000000-0000-0000-0000-000000000000}"/>
          </ac:spMkLst>
        </pc:spChg>
      </pc:sldChg>
      <pc:sldChg chg="del">
        <pc:chgData name="Brenda Blackhawk" userId="0fd98ef7-860e-480b-a2f0-a325dff53464" providerId="ADAL" clId="{FA3605DD-04B5-ED47-818D-44FF57B81035}" dt="2021-03-11T21:16:22.344" v="59" actId="2696"/>
        <pc:sldMkLst>
          <pc:docMk/>
          <pc:sldMk cId="1141395947" sldId="259"/>
        </pc:sldMkLst>
      </pc:sldChg>
      <pc:sldChg chg="addSp modSp mod">
        <pc:chgData name="Brenda Blackhawk" userId="0fd98ef7-860e-480b-a2f0-a325dff53464" providerId="ADAL" clId="{FA3605DD-04B5-ED47-818D-44FF57B81035}" dt="2021-03-11T21:44:25.368" v="257" actId="14100"/>
        <pc:sldMkLst>
          <pc:docMk/>
          <pc:sldMk cId="115151599" sldId="260"/>
        </pc:sldMkLst>
        <pc:spChg chg="mod">
          <ac:chgData name="Brenda Blackhawk" userId="0fd98ef7-860e-480b-a2f0-a325dff53464" providerId="ADAL" clId="{FA3605DD-04B5-ED47-818D-44FF57B81035}" dt="2021-03-11T21:30:01.420" v="107" actId="20577"/>
          <ac:spMkLst>
            <pc:docMk/>
            <pc:sldMk cId="115151599" sldId="260"/>
            <ac:spMk id="2" creationId="{00000000-0000-0000-0000-000000000000}"/>
          </ac:spMkLst>
        </pc:spChg>
        <pc:spChg chg="mod">
          <ac:chgData name="Brenda Blackhawk" userId="0fd98ef7-860e-480b-a2f0-a325dff53464" providerId="ADAL" clId="{FA3605DD-04B5-ED47-818D-44FF57B81035}" dt="2021-03-11T21:30:44.039" v="112" actId="27636"/>
          <ac:spMkLst>
            <pc:docMk/>
            <pc:sldMk cId="115151599" sldId="260"/>
            <ac:spMk id="3" creationId="{00000000-0000-0000-0000-000000000000}"/>
          </ac:spMkLst>
        </pc:spChg>
        <pc:spChg chg="add mod">
          <ac:chgData name="Brenda Blackhawk" userId="0fd98ef7-860e-480b-a2f0-a325dff53464" providerId="ADAL" clId="{FA3605DD-04B5-ED47-818D-44FF57B81035}" dt="2021-03-11T21:44:25.368" v="257" actId="14100"/>
          <ac:spMkLst>
            <pc:docMk/>
            <pc:sldMk cId="115151599" sldId="260"/>
            <ac:spMk id="5" creationId="{8E0F382F-4048-2345-BF7E-BEED37021E9B}"/>
          </ac:spMkLst>
        </pc:spChg>
        <pc:spChg chg="add mod">
          <ac:chgData name="Brenda Blackhawk" userId="0fd98ef7-860e-480b-a2f0-a325dff53464" providerId="ADAL" clId="{FA3605DD-04B5-ED47-818D-44FF57B81035}" dt="2021-03-11T21:43:17.945" v="247" actId="20577"/>
          <ac:spMkLst>
            <pc:docMk/>
            <pc:sldMk cId="115151599" sldId="260"/>
            <ac:spMk id="6" creationId="{3767F9C7-05C2-5649-80BF-A278B68C6310}"/>
          </ac:spMkLst>
        </pc:spChg>
      </pc:sldChg>
      <pc:sldChg chg="del">
        <pc:chgData name="Brenda Blackhawk" userId="0fd98ef7-860e-480b-a2f0-a325dff53464" providerId="ADAL" clId="{FA3605DD-04B5-ED47-818D-44FF57B81035}" dt="2021-03-11T21:16:17.770" v="58" actId="2696"/>
        <pc:sldMkLst>
          <pc:docMk/>
          <pc:sldMk cId="1276790445" sldId="261"/>
        </pc:sldMkLst>
      </pc:sldChg>
      <pc:sldChg chg="modSp mod">
        <pc:chgData name="Brenda Blackhawk" userId="0fd98ef7-860e-480b-a2f0-a325dff53464" providerId="ADAL" clId="{FA3605DD-04B5-ED47-818D-44FF57B81035}" dt="2021-03-12T20:35:11.521" v="385" actId="20577"/>
        <pc:sldMkLst>
          <pc:docMk/>
          <pc:sldMk cId="3692356432" sldId="265"/>
        </pc:sldMkLst>
        <pc:spChg chg="mod">
          <ac:chgData name="Brenda Blackhawk" userId="0fd98ef7-860e-480b-a2f0-a325dff53464" providerId="ADAL" clId="{FA3605DD-04B5-ED47-818D-44FF57B81035}" dt="2021-03-12T20:35:11.521" v="385" actId="20577"/>
          <ac:spMkLst>
            <pc:docMk/>
            <pc:sldMk cId="3692356432" sldId="265"/>
            <ac:spMk id="3" creationId="{00000000-0000-0000-0000-000000000000}"/>
          </ac:spMkLst>
        </pc:spChg>
      </pc:sldChg>
      <pc:sldChg chg="del">
        <pc:chgData name="Brenda Blackhawk" userId="0fd98ef7-860e-480b-a2f0-a325dff53464" providerId="ADAL" clId="{FA3605DD-04B5-ED47-818D-44FF57B81035}" dt="2021-03-11T21:16:01.924" v="54" actId="2696"/>
        <pc:sldMkLst>
          <pc:docMk/>
          <pc:sldMk cId="1743928892" sldId="266"/>
        </pc:sldMkLst>
      </pc:sldChg>
      <pc:sldChg chg="del">
        <pc:chgData name="Brenda Blackhawk" userId="0fd98ef7-860e-480b-a2f0-a325dff53464" providerId="ADAL" clId="{FA3605DD-04B5-ED47-818D-44FF57B81035}" dt="2021-03-11T21:15:51.684" v="53" actId="2696"/>
        <pc:sldMkLst>
          <pc:docMk/>
          <pc:sldMk cId="3823620893" sldId="267"/>
        </pc:sldMkLst>
      </pc:sldChg>
      <pc:sldChg chg="del">
        <pc:chgData name="Brenda Blackhawk" userId="0fd98ef7-860e-480b-a2f0-a325dff53464" providerId="ADAL" clId="{FA3605DD-04B5-ED47-818D-44FF57B81035}" dt="2021-03-11T21:15:46.470" v="51" actId="2696"/>
        <pc:sldMkLst>
          <pc:docMk/>
          <pc:sldMk cId="2759050228" sldId="268"/>
        </pc:sldMkLst>
      </pc:sldChg>
      <pc:sldChg chg="del">
        <pc:chgData name="Brenda Blackhawk" userId="0fd98ef7-860e-480b-a2f0-a325dff53464" providerId="ADAL" clId="{FA3605DD-04B5-ED47-818D-44FF57B81035}" dt="2021-03-09T21:42:30.661" v="1" actId="2696"/>
        <pc:sldMkLst>
          <pc:docMk/>
          <pc:sldMk cId="466341004" sldId="270"/>
        </pc:sldMkLst>
      </pc:sldChg>
      <pc:sldChg chg="addSp delSp modSp add del mod">
        <pc:chgData name="Brenda Blackhawk" userId="0fd98ef7-860e-480b-a2f0-a325dff53464" providerId="ADAL" clId="{FA3605DD-04B5-ED47-818D-44FF57B81035}" dt="2021-03-13T13:57:26.418" v="1041" actId="1076"/>
        <pc:sldMkLst>
          <pc:docMk/>
          <pc:sldMk cId="3240635011" sldId="271"/>
        </pc:sldMkLst>
        <pc:spChg chg="mod">
          <ac:chgData name="Brenda Blackhawk" userId="0fd98ef7-860e-480b-a2f0-a325dff53464" providerId="ADAL" clId="{FA3605DD-04B5-ED47-818D-44FF57B81035}" dt="2021-03-12T20:46:27.705" v="558" actId="255"/>
          <ac:spMkLst>
            <pc:docMk/>
            <pc:sldMk cId="3240635011" sldId="271"/>
            <ac:spMk id="2" creationId="{00000000-0000-0000-0000-000000000000}"/>
          </ac:spMkLst>
        </pc:spChg>
        <pc:spChg chg="mod">
          <ac:chgData name="Brenda Blackhawk" userId="0fd98ef7-860e-480b-a2f0-a325dff53464" providerId="ADAL" clId="{FA3605DD-04B5-ED47-818D-44FF57B81035}" dt="2021-03-13T13:49:17.545" v="1031" actId="20577"/>
          <ac:spMkLst>
            <pc:docMk/>
            <pc:sldMk cId="3240635011" sldId="271"/>
            <ac:spMk id="3" creationId="{00000000-0000-0000-0000-000000000000}"/>
          </ac:spMkLst>
        </pc:spChg>
        <pc:spChg chg="add del mod">
          <ac:chgData name="Brenda Blackhawk" userId="0fd98ef7-860e-480b-a2f0-a325dff53464" providerId="ADAL" clId="{FA3605DD-04B5-ED47-818D-44FF57B81035}" dt="2021-03-13T13:48:16.571" v="852" actId="931"/>
          <ac:spMkLst>
            <pc:docMk/>
            <pc:sldMk cId="3240635011" sldId="271"/>
            <ac:spMk id="7" creationId="{7538E72F-46CF-A548-BA86-1C29E8301870}"/>
          </ac:spMkLst>
        </pc:spChg>
        <pc:picChg chg="del">
          <ac:chgData name="Brenda Blackhawk" userId="0fd98ef7-860e-480b-a2f0-a325dff53464" providerId="ADAL" clId="{FA3605DD-04B5-ED47-818D-44FF57B81035}" dt="2021-03-12T20:46:44.941" v="559" actId="478"/>
          <ac:picMkLst>
            <pc:docMk/>
            <pc:sldMk cId="3240635011" sldId="271"/>
            <ac:picMk id="6" creationId="{00000000-0000-0000-0000-000000000000}"/>
          </ac:picMkLst>
        </pc:picChg>
        <pc:picChg chg="add mod">
          <ac:chgData name="Brenda Blackhawk" userId="0fd98ef7-860e-480b-a2f0-a325dff53464" providerId="ADAL" clId="{FA3605DD-04B5-ED47-818D-44FF57B81035}" dt="2021-03-13T13:56:36.595" v="1034" actId="1076"/>
          <ac:picMkLst>
            <pc:docMk/>
            <pc:sldMk cId="3240635011" sldId="271"/>
            <ac:picMk id="9" creationId="{9562B509-24B5-014E-ACA7-A8A4AAF22E6E}"/>
          </ac:picMkLst>
        </pc:picChg>
        <pc:picChg chg="add mod">
          <ac:chgData name="Brenda Blackhawk" userId="0fd98ef7-860e-480b-a2f0-a325dff53464" providerId="ADAL" clId="{FA3605DD-04B5-ED47-818D-44FF57B81035}" dt="2021-03-13T13:57:26.418" v="1041" actId="1076"/>
          <ac:picMkLst>
            <pc:docMk/>
            <pc:sldMk cId="3240635011" sldId="271"/>
            <ac:picMk id="11" creationId="{C3F5A0EA-0169-354C-BE62-4B3635FF6A50}"/>
          </ac:picMkLst>
        </pc:picChg>
      </pc:sldChg>
      <pc:sldChg chg="del">
        <pc:chgData name="Brenda Blackhawk" userId="0fd98ef7-860e-480b-a2f0-a325dff53464" providerId="ADAL" clId="{FA3605DD-04B5-ED47-818D-44FF57B81035}" dt="2021-03-11T21:15:26.077" v="49" actId="2696"/>
        <pc:sldMkLst>
          <pc:docMk/>
          <pc:sldMk cId="4058721731" sldId="272"/>
        </pc:sldMkLst>
      </pc:sldChg>
      <pc:sldChg chg="addSp delSp modSp mod">
        <pc:chgData name="Brenda Blackhawk" userId="0fd98ef7-860e-480b-a2f0-a325dff53464" providerId="ADAL" clId="{FA3605DD-04B5-ED47-818D-44FF57B81035}" dt="2021-03-12T20:42:18.757" v="450" actId="14100"/>
        <pc:sldMkLst>
          <pc:docMk/>
          <pc:sldMk cId="4263355227" sldId="273"/>
        </pc:sldMkLst>
        <pc:spChg chg="del">
          <ac:chgData name="Brenda Blackhawk" userId="0fd98ef7-860e-480b-a2f0-a325dff53464" providerId="ADAL" clId="{FA3605DD-04B5-ED47-818D-44FF57B81035}" dt="2021-03-10T16:29:46.028" v="45" actId="478"/>
          <ac:spMkLst>
            <pc:docMk/>
            <pc:sldMk cId="4263355227" sldId="273"/>
            <ac:spMk id="2" creationId="{00000000-0000-0000-0000-000000000000}"/>
          </ac:spMkLst>
        </pc:spChg>
        <pc:spChg chg="del">
          <ac:chgData name="Brenda Blackhawk" userId="0fd98ef7-860e-480b-a2f0-a325dff53464" providerId="ADAL" clId="{FA3605DD-04B5-ED47-818D-44FF57B81035}" dt="2021-03-10T16:29:46.028" v="45" actId="478"/>
          <ac:spMkLst>
            <pc:docMk/>
            <pc:sldMk cId="4263355227" sldId="273"/>
            <ac:spMk id="12" creationId="{00000000-0000-0000-0000-000000000000}"/>
          </ac:spMkLst>
        </pc:spChg>
        <pc:spChg chg="del">
          <ac:chgData name="Brenda Blackhawk" userId="0fd98ef7-860e-480b-a2f0-a325dff53464" providerId="ADAL" clId="{FA3605DD-04B5-ED47-818D-44FF57B81035}" dt="2021-03-10T16:29:46.028" v="45" actId="478"/>
          <ac:spMkLst>
            <pc:docMk/>
            <pc:sldMk cId="4263355227" sldId="273"/>
            <ac:spMk id="15" creationId="{00000000-0000-0000-0000-000000000000}"/>
          </ac:spMkLst>
        </pc:spChg>
        <pc:spChg chg="del">
          <ac:chgData name="Brenda Blackhawk" userId="0fd98ef7-860e-480b-a2f0-a325dff53464" providerId="ADAL" clId="{FA3605DD-04B5-ED47-818D-44FF57B81035}" dt="2021-03-10T16:29:46.028" v="45" actId="478"/>
          <ac:spMkLst>
            <pc:docMk/>
            <pc:sldMk cId="4263355227" sldId="273"/>
            <ac:spMk id="16" creationId="{00000000-0000-0000-0000-000000000000}"/>
          </ac:spMkLst>
        </pc:spChg>
        <pc:spChg chg="del">
          <ac:chgData name="Brenda Blackhawk" userId="0fd98ef7-860e-480b-a2f0-a325dff53464" providerId="ADAL" clId="{FA3605DD-04B5-ED47-818D-44FF57B81035}" dt="2021-03-10T16:29:46.028" v="45" actId="478"/>
          <ac:spMkLst>
            <pc:docMk/>
            <pc:sldMk cId="4263355227" sldId="273"/>
            <ac:spMk id="17" creationId="{00000000-0000-0000-0000-000000000000}"/>
          </ac:spMkLst>
        </pc:spChg>
        <pc:spChg chg="del">
          <ac:chgData name="Brenda Blackhawk" userId="0fd98ef7-860e-480b-a2f0-a325dff53464" providerId="ADAL" clId="{FA3605DD-04B5-ED47-818D-44FF57B81035}" dt="2021-03-10T16:29:46.028" v="45" actId="478"/>
          <ac:spMkLst>
            <pc:docMk/>
            <pc:sldMk cId="4263355227" sldId="273"/>
            <ac:spMk id="19" creationId="{00000000-0000-0000-0000-000000000000}"/>
          </ac:spMkLst>
        </pc:spChg>
        <pc:spChg chg="del">
          <ac:chgData name="Brenda Blackhawk" userId="0fd98ef7-860e-480b-a2f0-a325dff53464" providerId="ADAL" clId="{FA3605DD-04B5-ED47-818D-44FF57B81035}" dt="2021-03-10T16:29:46.028" v="45" actId="478"/>
          <ac:spMkLst>
            <pc:docMk/>
            <pc:sldMk cId="4263355227" sldId="273"/>
            <ac:spMk id="20" creationId="{00000000-0000-0000-0000-000000000000}"/>
          </ac:spMkLst>
        </pc:spChg>
        <pc:spChg chg="del">
          <ac:chgData name="Brenda Blackhawk" userId="0fd98ef7-860e-480b-a2f0-a325dff53464" providerId="ADAL" clId="{FA3605DD-04B5-ED47-818D-44FF57B81035}" dt="2021-03-10T16:29:46.028" v="45" actId="478"/>
          <ac:spMkLst>
            <pc:docMk/>
            <pc:sldMk cId="4263355227" sldId="273"/>
            <ac:spMk id="22" creationId="{00000000-0000-0000-0000-000000000000}"/>
          </ac:spMkLst>
        </pc:spChg>
        <pc:spChg chg="add mod">
          <ac:chgData name="Brenda Blackhawk" userId="0fd98ef7-860e-480b-a2f0-a325dff53464" providerId="ADAL" clId="{FA3605DD-04B5-ED47-818D-44FF57B81035}" dt="2021-03-12T20:42:18.757" v="450" actId="14100"/>
          <ac:spMkLst>
            <pc:docMk/>
            <pc:sldMk cId="4263355227" sldId="273"/>
            <ac:spMk id="26" creationId="{0FFD9261-49F8-5A43-B963-F12D4596174E}"/>
          </ac:spMkLst>
        </pc:spChg>
        <pc:spChg chg="del">
          <ac:chgData name="Brenda Blackhawk" userId="0fd98ef7-860e-480b-a2f0-a325dff53464" providerId="ADAL" clId="{FA3605DD-04B5-ED47-818D-44FF57B81035}" dt="2021-03-10T16:29:46.028" v="45" actId="478"/>
          <ac:spMkLst>
            <pc:docMk/>
            <pc:sldMk cId="4263355227" sldId="273"/>
            <ac:spMk id="27" creationId="{00000000-0000-0000-0000-000000000000}"/>
          </ac:spMkLst>
        </pc:spChg>
        <pc:spChg chg="add mod">
          <ac:chgData name="Brenda Blackhawk" userId="0fd98ef7-860e-480b-a2f0-a325dff53464" providerId="ADAL" clId="{FA3605DD-04B5-ED47-818D-44FF57B81035}" dt="2021-03-10T16:29:47.198" v="46"/>
          <ac:spMkLst>
            <pc:docMk/>
            <pc:sldMk cId="4263355227" sldId="273"/>
            <ac:spMk id="28" creationId="{9E7861DF-D480-5342-8195-9BD69570CCD3}"/>
          </ac:spMkLst>
        </pc:spChg>
        <pc:spChg chg="add mod">
          <ac:chgData name="Brenda Blackhawk" userId="0fd98ef7-860e-480b-a2f0-a325dff53464" providerId="ADAL" clId="{FA3605DD-04B5-ED47-818D-44FF57B81035}" dt="2021-03-10T16:29:47.198" v="46"/>
          <ac:spMkLst>
            <pc:docMk/>
            <pc:sldMk cId="4263355227" sldId="273"/>
            <ac:spMk id="31" creationId="{F0B31AAA-0BC2-0D4B-A79B-0EFFD09432F7}"/>
          </ac:spMkLst>
        </pc:spChg>
        <pc:spChg chg="add mod">
          <ac:chgData name="Brenda Blackhawk" userId="0fd98ef7-860e-480b-a2f0-a325dff53464" providerId="ADAL" clId="{FA3605DD-04B5-ED47-818D-44FF57B81035}" dt="2021-03-10T16:29:47.198" v="46"/>
          <ac:spMkLst>
            <pc:docMk/>
            <pc:sldMk cId="4263355227" sldId="273"/>
            <ac:spMk id="36" creationId="{77535C39-9AAF-0644-92B5-B509429C21F2}"/>
          </ac:spMkLst>
        </pc:spChg>
        <pc:spChg chg="add mod">
          <ac:chgData name="Brenda Blackhawk" userId="0fd98ef7-860e-480b-a2f0-a325dff53464" providerId="ADAL" clId="{FA3605DD-04B5-ED47-818D-44FF57B81035}" dt="2021-03-10T16:29:47.198" v="46"/>
          <ac:spMkLst>
            <pc:docMk/>
            <pc:sldMk cId="4263355227" sldId="273"/>
            <ac:spMk id="38" creationId="{9C003CF6-99BD-1344-8B91-B3B398E46164}"/>
          </ac:spMkLst>
        </pc:spChg>
        <pc:spChg chg="add mod">
          <ac:chgData name="Brenda Blackhawk" userId="0fd98ef7-860e-480b-a2f0-a325dff53464" providerId="ADAL" clId="{FA3605DD-04B5-ED47-818D-44FF57B81035}" dt="2021-03-10T16:29:47.198" v="46"/>
          <ac:spMkLst>
            <pc:docMk/>
            <pc:sldMk cId="4263355227" sldId="273"/>
            <ac:spMk id="40" creationId="{D803F21D-C44C-8C4C-A7A3-44AFAD8C9521}"/>
          </ac:spMkLst>
        </pc:spChg>
        <pc:spChg chg="add mod">
          <ac:chgData name="Brenda Blackhawk" userId="0fd98ef7-860e-480b-a2f0-a325dff53464" providerId="ADAL" clId="{FA3605DD-04B5-ED47-818D-44FF57B81035}" dt="2021-03-10T16:29:47.198" v="46"/>
          <ac:spMkLst>
            <pc:docMk/>
            <pc:sldMk cId="4263355227" sldId="273"/>
            <ac:spMk id="44" creationId="{4227F670-1304-4E44-8D93-C6F7BC9F8D05}"/>
          </ac:spMkLst>
        </pc:spChg>
        <pc:spChg chg="add del mod">
          <ac:chgData name="Brenda Blackhawk" userId="0fd98ef7-860e-480b-a2f0-a325dff53464" providerId="ADAL" clId="{FA3605DD-04B5-ED47-818D-44FF57B81035}" dt="2021-03-12T20:41:57.304" v="444" actId="478"/>
          <ac:spMkLst>
            <pc:docMk/>
            <pc:sldMk cId="4263355227" sldId="273"/>
            <ac:spMk id="45" creationId="{09B68E6B-14E2-D04F-90DB-C7F5C65D9277}"/>
          </ac:spMkLst>
        </pc:spChg>
        <pc:spChg chg="add del mod">
          <ac:chgData name="Brenda Blackhawk" userId="0fd98ef7-860e-480b-a2f0-a325dff53464" providerId="ADAL" clId="{FA3605DD-04B5-ED47-818D-44FF57B81035}" dt="2021-03-12T20:42:00.041" v="445" actId="478"/>
          <ac:spMkLst>
            <pc:docMk/>
            <pc:sldMk cId="4263355227" sldId="273"/>
            <ac:spMk id="48" creationId="{8DC5B97A-C9D5-B84B-97C1-616FC1CD2AA0}"/>
          </ac:spMkLst>
        </pc:spChg>
        <pc:spChg chg="add del mod">
          <ac:chgData name="Brenda Blackhawk" userId="0fd98ef7-860e-480b-a2f0-a325dff53464" providerId="ADAL" clId="{FA3605DD-04B5-ED47-818D-44FF57B81035}" dt="2021-03-12T20:41:57.304" v="444" actId="478"/>
          <ac:spMkLst>
            <pc:docMk/>
            <pc:sldMk cId="4263355227" sldId="273"/>
            <ac:spMk id="53" creationId="{718A8AA3-2E29-8F4D-BDDA-95B433A211E4}"/>
          </ac:spMkLst>
        </pc:spChg>
        <pc:spChg chg="add del mod">
          <ac:chgData name="Brenda Blackhawk" userId="0fd98ef7-860e-480b-a2f0-a325dff53464" providerId="ADAL" clId="{FA3605DD-04B5-ED47-818D-44FF57B81035}" dt="2021-03-12T20:41:57.304" v="444" actId="478"/>
          <ac:spMkLst>
            <pc:docMk/>
            <pc:sldMk cId="4263355227" sldId="273"/>
            <ac:spMk id="55" creationId="{0C39F89E-9AE9-EB4E-B174-218832354EFF}"/>
          </ac:spMkLst>
        </pc:spChg>
        <pc:spChg chg="add mod">
          <ac:chgData name="Brenda Blackhawk" userId="0fd98ef7-860e-480b-a2f0-a325dff53464" providerId="ADAL" clId="{FA3605DD-04B5-ED47-818D-44FF57B81035}" dt="2021-03-10T16:29:47.198" v="46"/>
          <ac:spMkLst>
            <pc:docMk/>
            <pc:sldMk cId="4263355227" sldId="273"/>
            <ac:spMk id="58" creationId="{02843526-1FD9-3142-9CB0-535CB15DCCF4}"/>
          </ac:spMkLst>
        </pc:spChg>
        <pc:spChg chg="add mod">
          <ac:chgData name="Brenda Blackhawk" userId="0fd98ef7-860e-480b-a2f0-a325dff53464" providerId="ADAL" clId="{FA3605DD-04B5-ED47-818D-44FF57B81035}" dt="2021-03-10T16:29:47.198" v="46"/>
          <ac:spMkLst>
            <pc:docMk/>
            <pc:sldMk cId="4263355227" sldId="273"/>
            <ac:spMk id="59" creationId="{3749394D-1ED4-E94A-986D-5CABE8371F10}"/>
          </ac:spMkLst>
        </pc:spChg>
        <pc:spChg chg="add mod">
          <ac:chgData name="Brenda Blackhawk" userId="0fd98ef7-860e-480b-a2f0-a325dff53464" providerId="ADAL" clId="{FA3605DD-04B5-ED47-818D-44FF57B81035}" dt="2021-03-10T16:29:47.198" v="46"/>
          <ac:spMkLst>
            <pc:docMk/>
            <pc:sldMk cId="4263355227" sldId="273"/>
            <ac:spMk id="60" creationId="{924F607E-E2F4-2A4C-B517-8DE9F14938D2}"/>
          </ac:spMkLst>
        </pc:spChg>
        <pc:spChg chg="add del mod">
          <ac:chgData name="Brenda Blackhawk" userId="0fd98ef7-860e-480b-a2f0-a325dff53464" providerId="ADAL" clId="{FA3605DD-04B5-ED47-818D-44FF57B81035}" dt="2021-03-12T20:41:57.304" v="444" actId="478"/>
          <ac:spMkLst>
            <pc:docMk/>
            <pc:sldMk cId="4263355227" sldId="273"/>
            <ac:spMk id="62" creationId="{1BFA8C76-9070-A04A-B6D5-1F267BCA9AD8}"/>
          </ac:spMkLst>
        </pc:spChg>
        <pc:spChg chg="add del mod">
          <ac:chgData name="Brenda Blackhawk" userId="0fd98ef7-860e-480b-a2f0-a325dff53464" providerId="ADAL" clId="{FA3605DD-04B5-ED47-818D-44FF57B81035}" dt="2021-03-12T20:41:57.304" v="444" actId="478"/>
          <ac:spMkLst>
            <pc:docMk/>
            <pc:sldMk cId="4263355227" sldId="273"/>
            <ac:spMk id="63" creationId="{A5B67B65-9AD5-FA45-8FBF-0B27D3E1A146}"/>
          </ac:spMkLst>
        </pc:spChg>
        <pc:spChg chg="add mod">
          <ac:chgData name="Brenda Blackhawk" userId="0fd98ef7-860e-480b-a2f0-a325dff53464" providerId="ADAL" clId="{FA3605DD-04B5-ED47-818D-44FF57B81035}" dt="2021-03-10T16:29:47.198" v="46"/>
          <ac:spMkLst>
            <pc:docMk/>
            <pc:sldMk cId="4263355227" sldId="273"/>
            <ac:spMk id="64" creationId="{CA60F76F-91E1-1346-9C85-90342F9C1436}"/>
          </ac:spMkLst>
        </pc:spChg>
        <pc:spChg chg="add mod">
          <ac:chgData name="Brenda Blackhawk" userId="0fd98ef7-860e-480b-a2f0-a325dff53464" providerId="ADAL" clId="{FA3605DD-04B5-ED47-818D-44FF57B81035}" dt="2021-03-10T16:29:47.198" v="46"/>
          <ac:spMkLst>
            <pc:docMk/>
            <pc:sldMk cId="4263355227" sldId="273"/>
            <ac:spMk id="67" creationId="{D3E32F68-FF83-E342-A738-D4D59F393368}"/>
          </ac:spMkLst>
        </pc:spChg>
        <pc:spChg chg="add mod">
          <ac:chgData name="Brenda Blackhawk" userId="0fd98ef7-860e-480b-a2f0-a325dff53464" providerId="ADAL" clId="{FA3605DD-04B5-ED47-818D-44FF57B81035}" dt="2021-03-10T16:29:47.198" v="46"/>
          <ac:spMkLst>
            <pc:docMk/>
            <pc:sldMk cId="4263355227" sldId="273"/>
            <ac:spMk id="68" creationId="{C32914F8-614B-6946-AEDE-CFFF986B903F}"/>
          </ac:spMkLst>
        </pc:spChg>
        <pc:cxnChg chg="del">
          <ac:chgData name="Brenda Blackhawk" userId="0fd98ef7-860e-480b-a2f0-a325dff53464" providerId="ADAL" clId="{FA3605DD-04B5-ED47-818D-44FF57B81035}" dt="2021-03-10T16:29:46.028" v="45" actId="478"/>
          <ac:cxnSpMkLst>
            <pc:docMk/>
            <pc:sldMk cId="4263355227" sldId="273"/>
            <ac:cxnSpMk id="4" creationId="{00000000-0000-0000-0000-000000000000}"/>
          </ac:cxnSpMkLst>
        </pc:cxnChg>
        <pc:cxnChg chg="del">
          <ac:chgData name="Brenda Blackhawk" userId="0fd98ef7-860e-480b-a2f0-a325dff53464" providerId="ADAL" clId="{FA3605DD-04B5-ED47-818D-44FF57B81035}" dt="2021-03-10T16:29:46.028" v="45" actId="478"/>
          <ac:cxnSpMkLst>
            <pc:docMk/>
            <pc:sldMk cId="4263355227" sldId="273"/>
            <ac:cxnSpMk id="5" creationId="{00000000-0000-0000-0000-000000000000}"/>
          </ac:cxnSpMkLst>
        </pc:cxnChg>
        <pc:cxnChg chg="del mod">
          <ac:chgData name="Brenda Blackhawk" userId="0fd98ef7-860e-480b-a2f0-a325dff53464" providerId="ADAL" clId="{FA3605DD-04B5-ED47-818D-44FF57B81035}" dt="2021-03-10T16:29:46.028" v="45" actId="478"/>
          <ac:cxnSpMkLst>
            <pc:docMk/>
            <pc:sldMk cId="4263355227" sldId="273"/>
            <ac:cxnSpMk id="6" creationId="{00000000-0000-0000-0000-000000000000}"/>
          </ac:cxnSpMkLst>
        </pc:cxnChg>
        <pc:cxnChg chg="del">
          <ac:chgData name="Brenda Blackhawk" userId="0fd98ef7-860e-480b-a2f0-a325dff53464" providerId="ADAL" clId="{FA3605DD-04B5-ED47-818D-44FF57B81035}" dt="2021-03-10T16:29:46.028" v="45" actId="478"/>
          <ac:cxnSpMkLst>
            <pc:docMk/>
            <pc:sldMk cId="4263355227" sldId="273"/>
            <ac:cxnSpMk id="7" creationId="{00000000-0000-0000-0000-000000000000}"/>
          </ac:cxnSpMkLst>
        </pc:cxnChg>
        <pc:cxnChg chg="del">
          <ac:chgData name="Brenda Blackhawk" userId="0fd98ef7-860e-480b-a2f0-a325dff53464" providerId="ADAL" clId="{FA3605DD-04B5-ED47-818D-44FF57B81035}" dt="2021-03-10T16:29:46.028" v="45" actId="478"/>
          <ac:cxnSpMkLst>
            <pc:docMk/>
            <pc:sldMk cId="4263355227" sldId="273"/>
            <ac:cxnSpMk id="8" creationId="{00000000-0000-0000-0000-000000000000}"/>
          </ac:cxnSpMkLst>
        </pc:cxnChg>
        <pc:cxnChg chg="del">
          <ac:chgData name="Brenda Blackhawk" userId="0fd98ef7-860e-480b-a2f0-a325dff53464" providerId="ADAL" clId="{FA3605DD-04B5-ED47-818D-44FF57B81035}" dt="2021-03-10T16:29:46.028" v="45" actId="478"/>
          <ac:cxnSpMkLst>
            <pc:docMk/>
            <pc:sldMk cId="4263355227" sldId="273"/>
            <ac:cxnSpMk id="10" creationId="{00000000-0000-0000-0000-000000000000}"/>
          </ac:cxnSpMkLst>
        </pc:cxnChg>
        <pc:cxnChg chg="del">
          <ac:chgData name="Brenda Blackhawk" userId="0fd98ef7-860e-480b-a2f0-a325dff53464" providerId="ADAL" clId="{FA3605DD-04B5-ED47-818D-44FF57B81035}" dt="2021-03-10T16:29:46.028" v="45" actId="478"/>
          <ac:cxnSpMkLst>
            <pc:docMk/>
            <pc:sldMk cId="4263355227" sldId="273"/>
            <ac:cxnSpMk id="11" creationId="{00000000-0000-0000-0000-000000000000}"/>
          </ac:cxnSpMkLst>
        </pc:cxnChg>
        <pc:cxnChg chg="del">
          <ac:chgData name="Brenda Blackhawk" userId="0fd98ef7-860e-480b-a2f0-a325dff53464" providerId="ADAL" clId="{FA3605DD-04B5-ED47-818D-44FF57B81035}" dt="2021-03-10T16:29:46.028" v="45" actId="478"/>
          <ac:cxnSpMkLst>
            <pc:docMk/>
            <pc:sldMk cId="4263355227" sldId="273"/>
            <ac:cxnSpMk id="13" creationId="{00000000-0000-0000-0000-000000000000}"/>
          </ac:cxnSpMkLst>
        </pc:cxnChg>
        <pc:cxnChg chg="del">
          <ac:chgData name="Brenda Blackhawk" userId="0fd98ef7-860e-480b-a2f0-a325dff53464" providerId="ADAL" clId="{FA3605DD-04B5-ED47-818D-44FF57B81035}" dt="2021-03-10T16:29:46.028" v="45" actId="478"/>
          <ac:cxnSpMkLst>
            <pc:docMk/>
            <pc:sldMk cId="4263355227" sldId="273"/>
            <ac:cxnSpMk id="14" creationId="{00000000-0000-0000-0000-000000000000}"/>
          </ac:cxnSpMkLst>
        </pc:cxnChg>
        <pc:cxnChg chg="del">
          <ac:chgData name="Brenda Blackhawk" userId="0fd98ef7-860e-480b-a2f0-a325dff53464" providerId="ADAL" clId="{FA3605DD-04B5-ED47-818D-44FF57B81035}" dt="2021-03-10T16:29:46.028" v="45" actId="478"/>
          <ac:cxnSpMkLst>
            <pc:docMk/>
            <pc:sldMk cId="4263355227" sldId="273"/>
            <ac:cxnSpMk id="18" creationId="{00000000-0000-0000-0000-000000000000}"/>
          </ac:cxnSpMkLst>
        </pc:cxnChg>
        <pc:cxnChg chg="del">
          <ac:chgData name="Brenda Blackhawk" userId="0fd98ef7-860e-480b-a2f0-a325dff53464" providerId="ADAL" clId="{FA3605DD-04B5-ED47-818D-44FF57B81035}" dt="2021-03-10T16:29:46.028" v="45" actId="478"/>
          <ac:cxnSpMkLst>
            <pc:docMk/>
            <pc:sldMk cId="4263355227" sldId="273"/>
            <ac:cxnSpMk id="21" creationId="{00000000-0000-0000-0000-000000000000}"/>
          </ac:cxnSpMkLst>
        </pc:cxnChg>
        <pc:cxnChg chg="del">
          <ac:chgData name="Brenda Blackhawk" userId="0fd98ef7-860e-480b-a2f0-a325dff53464" providerId="ADAL" clId="{FA3605DD-04B5-ED47-818D-44FF57B81035}" dt="2021-03-10T16:29:46.028" v="45" actId="478"/>
          <ac:cxnSpMkLst>
            <pc:docMk/>
            <pc:sldMk cId="4263355227" sldId="273"/>
            <ac:cxnSpMk id="23" creationId="{00000000-0000-0000-0000-000000000000}"/>
          </ac:cxnSpMkLst>
        </pc:cxnChg>
        <pc:cxnChg chg="del">
          <ac:chgData name="Brenda Blackhawk" userId="0fd98ef7-860e-480b-a2f0-a325dff53464" providerId="ADAL" clId="{FA3605DD-04B5-ED47-818D-44FF57B81035}" dt="2021-03-10T16:29:46.028" v="45" actId="478"/>
          <ac:cxnSpMkLst>
            <pc:docMk/>
            <pc:sldMk cId="4263355227" sldId="273"/>
            <ac:cxnSpMk id="24" creationId="{00000000-0000-0000-0000-000000000000}"/>
          </ac:cxnSpMkLst>
        </pc:cxnChg>
        <pc:cxnChg chg="del">
          <ac:chgData name="Brenda Blackhawk" userId="0fd98ef7-860e-480b-a2f0-a325dff53464" providerId="ADAL" clId="{FA3605DD-04B5-ED47-818D-44FF57B81035}" dt="2021-03-10T16:29:46.028" v="45" actId="478"/>
          <ac:cxnSpMkLst>
            <pc:docMk/>
            <pc:sldMk cId="4263355227" sldId="273"/>
            <ac:cxnSpMk id="25" creationId="{00000000-0000-0000-0000-000000000000}"/>
          </ac:cxnSpMkLst>
        </pc:cxnChg>
        <pc:cxnChg chg="add mod">
          <ac:chgData name="Brenda Blackhawk" userId="0fd98ef7-860e-480b-a2f0-a325dff53464" providerId="ADAL" clId="{FA3605DD-04B5-ED47-818D-44FF57B81035}" dt="2021-03-10T16:29:47.198" v="46"/>
          <ac:cxnSpMkLst>
            <pc:docMk/>
            <pc:sldMk cId="4263355227" sldId="273"/>
            <ac:cxnSpMk id="29" creationId="{CF73FF93-23C4-3747-B548-5C8E39673451}"/>
          </ac:cxnSpMkLst>
        </pc:cxnChg>
        <pc:cxnChg chg="add mod">
          <ac:chgData name="Brenda Blackhawk" userId="0fd98ef7-860e-480b-a2f0-a325dff53464" providerId="ADAL" clId="{FA3605DD-04B5-ED47-818D-44FF57B81035}" dt="2021-03-10T16:29:47.198" v="46"/>
          <ac:cxnSpMkLst>
            <pc:docMk/>
            <pc:sldMk cId="4263355227" sldId="273"/>
            <ac:cxnSpMk id="30" creationId="{6823D8CB-A33E-0045-8AA6-4D3CCA2272E3}"/>
          </ac:cxnSpMkLst>
        </pc:cxnChg>
        <pc:cxnChg chg="add mod">
          <ac:chgData name="Brenda Blackhawk" userId="0fd98ef7-860e-480b-a2f0-a325dff53464" providerId="ADAL" clId="{FA3605DD-04B5-ED47-818D-44FF57B81035}" dt="2021-03-10T16:29:47.198" v="46"/>
          <ac:cxnSpMkLst>
            <pc:docMk/>
            <pc:sldMk cId="4263355227" sldId="273"/>
            <ac:cxnSpMk id="32" creationId="{2C40C272-7A15-5646-B166-D5827755C3D3}"/>
          </ac:cxnSpMkLst>
        </pc:cxnChg>
        <pc:cxnChg chg="add mod">
          <ac:chgData name="Brenda Blackhawk" userId="0fd98ef7-860e-480b-a2f0-a325dff53464" providerId="ADAL" clId="{FA3605DD-04B5-ED47-818D-44FF57B81035}" dt="2021-03-10T16:29:47.198" v="46"/>
          <ac:cxnSpMkLst>
            <pc:docMk/>
            <pc:sldMk cId="4263355227" sldId="273"/>
            <ac:cxnSpMk id="33" creationId="{42D4D498-4294-E34F-8D46-3B2DE66D3497}"/>
          </ac:cxnSpMkLst>
        </pc:cxnChg>
        <pc:cxnChg chg="add mod">
          <ac:chgData name="Brenda Blackhawk" userId="0fd98ef7-860e-480b-a2f0-a325dff53464" providerId="ADAL" clId="{FA3605DD-04B5-ED47-818D-44FF57B81035}" dt="2021-03-10T16:29:47.198" v="46"/>
          <ac:cxnSpMkLst>
            <pc:docMk/>
            <pc:sldMk cId="4263355227" sldId="273"/>
            <ac:cxnSpMk id="34" creationId="{C9872B85-F925-3848-B0E0-7321FD273EEB}"/>
          </ac:cxnSpMkLst>
        </pc:cxnChg>
        <pc:cxnChg chg="add mod">
          <ac:chgData name="Brenda Blackhawk" userId="0fd98ef7-860e-480b-a2f0-a325dff53464" providerId="ADAL" clId="{FA3605DD-04B5-ED47-818D-44FF57B81035}" dt="2021-03-10T16:29:47.198" v="46"/>
          <ac:cxnSpMkLst>
            <pc:docMk/>
            <pc:sldMk cId="4263355227" sldId="273"/>
            <ac:cxnSpMk id="35" creationId="{9A7C43A7-C23A-804C-9E18-3F8F7A814E8D}"/>
          </ac:cxnSpMkLst>
        </pc:cxnChg>
        <pc:cxnChg chg="add mod">
          <ac:chgData name="Brenda Blackhawk" userId="0fd98ef7-860e-480b-a2f0-a325dff53464" providerId="ADAL" clId="{FA3605DD-04B5-ED47-818D-44FF57B81035}" dt="2021-03-10T16:29:47.198" v="46"/>
          <ac:cxnSpMkLst>
            <pc:docMk/>
            <pc:sldMk cId="4263355227" sldId="273"/>
            <ac:cxnSpMk id="37" creationId="{75AEB20E-26EC-1944-BD89-0D0AFB8404D6}"/>
          </ac:cxnSpMkLst>
        </pc:cxnChg>
        <pc:cxnChg chg="add mod">
          <ac:chgData name="Brenda Blackhawk" userId="0fd98ef7-860e-480b-a2f0-a325dff53464" providerId="ADAL" clId="{FA3605DD-04B5-ED47-818D-44FF57B81035}" dt="2021-03-10T16:29:47.198" v="46"/>
          <ac:cxnSpMkLst>
            <pc:docMk/>
            <pc:sldMk cId="4263355227" sldId="273"/>
            <ac:cxnSpMk id="39" creationId="{F5892E61-7BCC-4340-B860-BA90D9EC75C5}"/>
          </ac:cxnSpMkLst>
        </pc:cxnChg>
        <pc:cxnChg chg="add mod">
          <ac:chgData name="Brenda Blackhawk" userId="0fd98ef7-860e-480b-a2f0-a325dff53464" providerId="ADAL" clId="{FA3605DD-04B5-ED47-818D-44FF57B81035}" dt="2021-03-10T16:29:47.198" v="46"/>
          <ac:cxnSpMkLst>
            <pc:docMk/>
            <pc:sldMk cId="4263355227" sldId="273"/>
            <ac:cxnSpMk id="41" creationId="{622A733A-21EF-354F-82C5-BC772E0A4448}"/>
          </ac:cxnSpMkLst>
        </pc:cxnChg>
        <pc:cxnChg chg="add mod">
          <ac:chgData name="Brenda Blackhawk" userId="0fd98ef7-860e-480b-a2f0-a325dff53464" providerId="ADAL" clId="{FA3605DD-04B5-ED47-818D-44FF57B81035}" dt="2021-03-10T16:29:47.198" v="46"/>
          <ac:cxnSpMkLst>
            <pc:docMk/>
            <pc:sldMk cId="4263355227" sldId="273"/>
            <ac:cxnSpMk id="42" creationId="{B97049E1-424E-D64E-873F-3EC976C6A394}"/>
          </ac:cxnSpMkLst>
        </pc:cxnChg>
        <pc:cxnChg chg="add mod">
          <ac:chgData name="Brenda Blackhawk" userId="0fd98ef7-860e-480b-a2f0-a325dff53464" providerId="ADAL" clId="{FA3605DD-04B5-ED47-818D-44FF57B81035}" dt="2021-03-10T16:29:47.198" v="46"/>
          <ac:cxnSpMkLst>
            <pc:docMk/>
            <pc:sldMk cId="4263355227" sldId="273"/>
            <ac:cxnSpMk id="43" creationId="{DC6941BA-14A1-3445-BE87-4AF11423A9F5}"/>
          </ac:cxnSpMkLst>
        </pc:cxnChg>
        <pc:cxnChg chg="add mod">
          <ac:chgData name="Brenda Blackhawk" userId="0fd98ef7-860e-480b-a2f0-a325dff53464" providerId="ADAL" clId="{FA3605DD-04B5-ED47-818D-44FF57B81035}" dt="2021-03-10T16:29:47.198" v="46"/>
          <ac:cxnSpMkLst>
            <pc:docMk/>
            <pc:sldMk cId="4263355227" sldId="273"/>
            <ac:cxnSpMk id="46" creationId="{CEF1BD0B-69C0-7F4C-9066-1B4BD81AA8EC}"/>
          </ac:cxnSpMkLst>
        </pc:cxnChg>
        <pc:cxnChg chg="add mod">
          <ac:chgData name="Brenda Blackhawk" userId="0fd98ef7-860e-480b-a2f0-a325dff53464" providerId="ADAL" clId="{FA3605DD-04B5-ED47-818D-44FF57B81035}" dt="2021-03-10T16:29:47.198" v="46"/>
          <ac:cxnSpMkLst>
            <pc:docMk/>
            <pc:sldMk cId="4263355227" sldId="273"/>
            <ac:cxnSpMk id="47" creationId="{89F8EA4C-F52E-964E-B7A3-FEE543B96A45}"/>
          </ac:cxnSpMkLst>
        </pc:cxnChg>
        <pc:cxnChg chg="add del mod">
          <ac:chgData name="Brenda Blackhawk" userId="0fd98ef7-860e-480b-a2f0-a325dff53464" providerId="ADAL" clId="{FA3605DD-04B5-ED47-818D-44FF57B81035}" dt="2021-03-12T20:42:00.041" v="445" actId="478"/>
          <ac:cxnSpMkLst>
            <pc:docMk/>
            <pc:sldMk cId="4263355227" sldId="273"/>
            <ac:cxnSpMk id="49" creationId="{CB85BA58-42FD-1C4A-B7B6-46F10A8D9728}"/>
          </ac:cxnSpMkLst>
        </pc:cxnChg>
        <pc:cxnChg chg="add del mod">
          <ac:chgData name="Brenda Blackhawk" userId="0fd98ef7-860e-480b-a2f0-a325dff53464" providerId="ADAL" clId="{FA3605DD-04B5-ED47-818D-44FF57B81035}" dt="2021-03-12T20:41:57.304" v="444" actId="478"/>
          <ac:cxnSpMkLst>
            <pc:docMk/>
            <pc:sldMk cId="4263355227" sldId="273"/>
            <ac:cxnSpMk id="50" creationId="{A3FCFCE8-4102-1A49-9FAE-5B163BC78319}"/>
          </ac:cxnSpMkLst>
        </pc:cxnChg>
        <pc:cxnChg chg="add del mod">
          <ac:chgData name="Brenda Blackhawk" userId="0fd98ef7-860e-480b-a2f0-a325dff53464" providerId="ADAL" clId="{FA3605DD-04B5-ED47-818D-44FF57B81035}" dt="2021-03-12T20:41:57.304" v="444" actId="478"/>
          <ac:cxnSpMkLst>
            <pc:docMk/>
            <pc:sldMk cId="4263355227" sldId="273"/>
            <ac:cxnSpMk id="51" creationId="{6C05E539-645D-7146-AFAB-AED260D606C1}"/>
          </ac:cxnSpMkLst>
        </pc:cxnChg>
        <pc:cxnChg chg="add del mod">
          <ac:chgData name="Brenda Blackhawk" userId="0fd98ef7-860e-480b-a2f0-a325dff53464" providerId="ADAL" clId="{FA3605DD-04B5-ED47-818D-44FF57B81035}" dt="2021-03-12T20:41:57.304" v="444" actId="478"/>
          <ac:cxnSpMkLst>
            <pc:docMk/>
            <pc:sldMk cId="4263355227" sldId="273"/>
            <ac:cxnSpMk id="52" creationId="{C381B2BA-F104-0940-B7E5-DF9D8FBDDBDE}"/>
          </ac:cxnSpMkLst>
        </pc:cxnChg>
        <pc:cxnChg chg="add del mod">
          <ac:chgData name="Brenda Blackhawk" userId="0fd98ef7-860e-480b-a2f0-a325dff53464" providerId="ADAL" clId="{FA3605DD-04B5-ED47-818D-44FF57B81035}" dt="2021-03-12T20:41:57.304" v="444" actId="478"/>
          <ac:cxnSpMkLst>
            <pc:docMk/>
            <pc:sldMk cId="4263355227" sldId="273"/>
            <ac:cxnSpMk id="54" creationId="{566E8A0D-552A-4642-A0AE-8D631045021A}"/>
          </ac:cxnSpMkLst>
        </pc:cxnChg>
        <pc:cxnChg chg="add mod">
          <ac:chgData name="Brenda Blackhawk" userId="0fd98ef7-860e-480b-a2f0-a325dff53464" providerId="ADAL" clId="{FA3605DD-04B5-ED47-818D-44FF57B81035}" dt="2021-03-10T16:29:47.198" v="46"/>
          <ac:cxnSpMkLst>
            <pc:docMk/>
            <pc:sldMk cId="4263355227" sldId="273"/>
            <ac:cxnSpMk id="56" creationId="{4CC418DC-BED5-744F-80F9-61282935ED2E}"/>
          </ac:cxnSpMkLst>
        </pc:cxnChg>
        <pc:cxnChg chg="add mod">
          <ac:chgData name="Brenda Blackhawk" userId="0fd98ef7-860e-480b-a2f0-a325dff53464" providerId="ADAL" clId="{FA3605DD-04B5-ED47-818D-44FF57B81035}" dt="2021-03-10T16:29:47.198" v="46"/>
          <ac:cxnSpMkLst>
            <pc:docMk/>
            <pc:sldMk cId="4263355227" sldId="273"/>
            <ac:cxnSpMk id="57" creationId="{132A378C-3A26-F744-B9F1-E1A482CE0522}"/>
          </ac:cxnSpMkLst>
        </pc:cxnChg>
        <pc:cxnChg chg="add del mod">
          <ac:chgData name="Brenda Blackhawk" userId="0fd98ef7-860e-480b-a2f0-a325dff53464" providerId="ADAL" clId="{FA3605DD-04B5-ED47-818D-44FF57B81035}" dt="2021-03-12T20:41:57.304" v="444" actId="478"/>
          <ac:cxnSpMkLst>
            <pc:docMk/>
            <pc:sldMk cId="4263355227" sldId="273"/>
            <ac:cxnSpMk id="61" creationId="{9BEB83DC-7CD6-004B-96FE-1441A5344525}"/>
          </ac:cxnSpMkLst>
        </pc:cxnChg>
        <pc:cxnChg chg="add mod">
          <ac:chgData name="Brenda Blackhawk" userId="0fd98ef7-860e-480b-a2f0-a325dff53464" providerId="ADAL" clId="{FA3605DD-04B5-ED47-818D-44FF57B81035}" dt="2021-03-10T16:29:47.198" v="46"/>
          <ac:cxnSpMkLst>
            <pc:docMk/>
            <pc:sldMk cId="4263355227" sldId="273"/>
            <ac:cxnSpMk id="65" creationId="{4E33FF11-0C2B-6844-A5C5-CEA996B1DD22}"/>
          </ac:cxnSpMkLst>
        </pc:cxnChg>
        <pc:cxnChg chg="add del mod">
          <ac:chgData name="Brenda Blackhawk" userId="0fd98ef7-860e-480b-a2f0-a325dff53464" providerId="ADAL" clId="{FA3605DD-04B5-ED47-818D-44FF57B81035}" dt="2021-03-12T20:41:57.304" v="444" actId="478"/>
          <ac:cxnSpMkLst>
            <pc:docMk/>
            <pc:sldMk cId="4263355227" sldId="273"/>
            <ac:cxnSpMk id="66" creationId="{4AAD0570-D37F-5140-B4AC-5E113A5E5C83}"/>
          </ac:cxnSpMkLst>
        </pc:cxnChg>
        <pc:cxnChg chg="add mod">
          <ac:chgData name="Brenda Blackhawk" userId="0fd98ef7-860e-480b-a2f0-a325dff53464" providerId="ADAL" clId="{FA3605DD-04B5-ED47-818D-44FF57B81035}" dt="2021-03-10T16:29:47.198" v="46"/>
          <ac:cxnSpMkLst>
            <pc:docMk/>
            <pc:sldMk cId="4263355227" sldId="273"/>
            <ac:cxnSpMk id="69" creationId="{20FF1914-5EFA-194D-93BD-82B02FBF0F89}"/>
          </ac:cxnSpMkLst>
        </pc:cxnChg>
        <pc:cxnChg chg="add mod">
          <ac:chgData name="Brenda Blackhawk" userId="0fd98ef7-860e-480b-a2f0-a325dff53464" providerId="ADAL" clId="{FA3605DD-04B5-ED47-818D-44FF57B81035}" dt="2021-03-10T16:29:47.198" v="46"/>
          <ac:cxnSpMkLst>
            <pc:docMk/>
            <pc:sldMk cId="4263355227" sldId="273"/>
            <ac:cxnSpMk id="70" creationId="{D14D704E-E6D1-D548-AD09-17BBC22AD2A9}"/>
          </ac:cxnSpMkLst>
        </pc:cxnChg>
      </pc:sldChg>
      <pc:sldChg chg="addSp delSp modSp mod">
        <pc:chgData name="Brenda Blackhawk" userId="0fd98ef7-860e-480b-a2f0-a325dff53464" providerId="ADAL" clId="{FA3605DD-04B5-ED47-818D-44FF57B81035}" dt="2021-03-12T20:45:23.180" v="489" actId="478"/>
        <pc:sldMkLst>
          <pc:docMk/>
          <pc:sldMk cId="244475413" sldId="274"/>
        </pc:sldMkLst>
        <pc:spChg chg="del">
          <ac:chgData name="Brenda Blackhawk" userId="0fd98ef7-860e-480b-a2f0-a325dff53464" providerId="ADAL" clId="{FA3605DD-04B5-ED47-818D-44FF57B81035}" dt="2021-03-10T16:29:33.227" v="43" actId="478"/>
          <ac:spMkLst>
            <pc:docMk/>
            <pc:sldMk cId="244475413" sldId="274"/>
            <ac:spMk id="2" creationId="{00000000-0000-0000-0000-000000000000}"/>
          </ac:spMkLst>
        </pc:spChg>
        <pc:spChg chg="del">
          <ac:chgData name="Brenda Blackhawk" userId="0fd98ef7-860e-480b-a2f0-a325dff53464" providerId="ADAL" clId="{FA3605DD-04B5-ED47-818D-44FF57B81035}" dt="2021-03-10T16:29:33.227" v="43" actId="478"/>
          <ac:spMkLst>
            <pc:docMk/>
            <pc:sldMk cId="244475413" sldId="274"/>
            <ac:spMk id="12" creationId="{00000000-0000-0000-0000-000000000000}"/>
          </ac:spMkLst>
        </pc:spChg>
        <pc:spChg chg="del">
          <ac:chgData name="Brenda Blackhawk" userId="0fd98ef7-860e-480b-a2f0-a325dff53464" providerId="ADAL" clId="{FA3605DD-04B5-ED47-818D-44FF57B81035}" dt="2021-03-10T16:29:33.227" v="43" actId="478"/>
          <ac:spMkLst>
            <pc:docMk/>
            <pc:sldMk cId="244475413" sldId="274"/>
            <ac:spMk id="15" creationId="{00000000-0000-0000-0000-000000000000}"/>
          </ac:spMkLst>
        </pc:spChg>
        <pc:spChg chg="del">
          <ac:chgData name="Brenda Blackhawk" userId="0fd98ef7-860e-480b-a2f0-a325dff53464" providerId="ADAL" clId="{FA3605DD-04B5-ED47-818D-44FF57B81035}" dt="2021-03-10T16:29:33.227" v="43" actId="478"/>
          <ac:spMkLst>
            <pc:docMk/>
            <pc:sldMk cId="244475413" sldId="274"/>
            <ac:spMk id="16" creationId="{00000000-0000-0000-0000-000000000000}"/>
          </ac:spMkLst>
        </pc:spChg>
        <pc:spChg chg="del">
          <ac:chgData name="Brenda Blackhawk" userId="0fd98ef7-860e-480b-a2f0-a325dff53464" providerId="ADAL" clId="{FA3605DD-04B5-ED47-818D-44FF57B81035}" dt="2021-03-10T16:29:27.924" v="42" actId="478"/>
          <ac:spMkLst>
            <pc:docMk/>
            <pc:sldMk cId="244475413" sldId="274"/>
            <ac:spMk id="17" creationId="{00000000-0000-0000-0000-000000000000}"/>
          </ac:spMkLst>
        </pc:spChg>
        <pc:spChg chg="del">
          <ac:chgData name="Brenda Blackhawk" userId="0fd98ef7-860e-480b-a2f0-a325dff53464" providerId="ADAL" clId="{FA3605DD-04B5-ED47-818D-44FF57B81035}" dt="2021-03-10T16:29:33.227" v="43" actId="478"/>
          <ac:spMkLst>
            <pc:docMk/>
            <pc:sldMk cId="244475413" sldId="274"/>
            <ac:spMk id="19" creationId="{00000000-0000-0000-0000-000000000000}"/>
          </ac:spMkLst>
        </pc:spChg>
        <pc:spChg chg="del">
          <ac:chgData name="Brenda Blackhawk" userId="0fd98ef7-860e-480b-a2f0-a325dff53464" providerId="ADAL" clId="{FA3605DD-04B5-ED47-818D-44FF57B81035}" dt="2021-03-10T16:29:33.227" v="43" actId="478"/>
          <ac:spMkLst>
            <pc:docMk/>
            <pc:sldMk cId="244475413" sldId="274"/>
            <ac:spMk id="20" creationId="{00000000-0000-0000-0000-000000000000}"/>
          </ac:spMkLst>
        </pc:spChg>
        <pc:spChg chg="del">
          <ac:chgData name="Brenda Blackhawk" userId="0fd98ef7-860e-480b-a2f0-a325dff53464" providerId="ADAL" clId="{FA3605DD-04B5-ED47-818D-44FF57B81035}" dt="2021-03-10T16:29:33.227" v="43" actId="478"/>
          <ac:spMkLst>
            <pc:docMk/>
            <pc:sldMk cId="244475413" sldId="274"/>
            <ac:spMk id="22" creationId="{00000000-0000-0000-0000-000000000000}"/>
          </ac:spMkLst>
        </pc:spChg>
        <pc:spChg chg="del">
          <ac:chgData name="Brenda Blackhawk" userId="0fd98ef7-860e-480b-a2f0-a325dff53464" providerId="ADAL" clId="{FA3605DD-04B5-ED47-818D-44FF57B81035}" dt="2021-03-10T16:29:33.227" v="43" actId="478"/>
          <ac:spMkLst>
            <pc:docMk/>
            <pc:sldMk cId="244475413" sldId="274"/>
            <ac:spMk id="26" creationId="{00000000-0000-0000-0000-000000000000}"/>
          </ac:spMkLst>
        </pc:spChg>
        <pc:spChg chg="del">
          <ac:chgData name="Brenda Blackhawk" userId="0fd98ef7-860e-480b-a2f0-a325dff53464" providerId="ADAL" clId="{FA3605DD-04B5-ED47-818D-44FF57B81035}" dt="2021-03-10T16:29:33.227" v="43" actId="478"/>
          <ac:spMkLst>
            <pc:docMk/>
            <pc:sldMk cId="244475413" sldId="274"/>
            <ac:spMk id="27" creationId="{00000000-0000-0000-0000-000000000000}"/>
          </ac:spMkLst>
        </pc:spChg>
        <pc:spChg chg="add mod">
          <ac:chgData name="Brenda Blackhawk" userId="0fd98ef7-860e-480b-a2f0-a325dff53464" providerId="ADAL" clId="{FA3605DD-04B5-ED47-818D-44FF57B81035}" dt="2021-03-12T20:45:06.652" v="486" actId="1076"/>
          <ac:spMkLst>
            <pc:docMk/>
            <pc:sldMk cId="244475413" sldId="274"/>
            <ac:spMk id="28" creationId="{5440B8E8-EFBE-F44E-9F22-800BC63D9487}"/>
          </ac:spMkLst>
        </pc:spChg>
        <pc:spChg chg="add mod">
          <ac:chgData name="Brenda Blackhawk" userId="0fd98ef7-860e-480b-a2f0-a325dff53464" providerId="ADAL" clId="{FA3605DD-04B5-ED47-818D-44FF57B81035}" dt="2021-03-10T16:29:34.561" v="44"/>
          <ac:spMkLst>
            <pc:docMk/>
            <pc:sldMk cId="244475413" sldId="274"/>
            <ac:spMk id="29" creationId="{43F7B95D-9BD3-8448-BD8E-C499B349E1CD}"/>
          </ac:spMkLst>
        </pc:spChg>
        <pc:spChg chg="add mod">
          <ac:chgData name="Brenda Blackhawk" userId="0fd98ef7-860e-480b-a2f0-a325dff53464" providerId="ADAL" clId="{FA3605DD-04B5-ED47-818D-44FF57B81035}" dt="2021-03-10T16:29:34.561" v="44"/>
          <ac:spMkLst>
            <pc:docMk/>
            <pc:sldMk cId="244475413" sldId="274"/>
            <ac:spMk id="32" creationId="{156CC65F-CD1E-2B41-9FC6-64B81CB2DD66}"/>
          </ac:spMkLst>
        </pc:spChg>
        <pc:spChg chg="add mod">
          <ac:chgData name="Brenda Blackhawk" userId="0fd98ef7-860e-480b-a2f0-a325dff53464" providerId="ADAL" clId="{FA3605DD-04B5-ED47-818D-44FF57B81035}" dt="2021-03-10T16:29:34.561" v="44"/>
          <ac:spMkLst>
            <pc:docMk/>
            <pc:sldMk cId="244475413" sldId="274"/>
            <ac:spMk id="37" creationId="{5C1C770B-3D3A-4347-8B90-810DE22A6AF6}"/>
          </ac:spMkLst>
        </pc:spChg>
        <pc:spChg chg="add mod">
          <ac:chgData name="Brenda Blackhawk" userId="0fd98ef7-860e-480b-a2f0-a325dff53464" providerId="ADAL" clId="{FA3605DD-04B5-ED47-818D-44FF57B81035}" dt="2021-03-10T16:29:34.561" v="44"/>
          <ac:spMkLst>
            <pc:docMk/>
            <pc:sldMk cId="244475413" sldId="274"/>
            <ac:spMk id="39" creationId="{F41E2AD0-E8E1-B84F-B766-9CBEBD463037}"/>
          </ac:spMkLst>
        </pc:spChg>
        <pc:spChg chg="add mod">
          <ac:chgData name="Brenda Blackhawk" userId="0fd98ef7-860e-480b-a2f0-a325dff53464" providerId="ADAL" clId="{FA3605DD-04B5-ED47-818D-44FF57B81035}" dt="2021-03-10T16:29:34.561" v="44"/>
          <ac:spMkLst>
            <pc:docMk/>
            <pc:sldMk cId="244475413" sldId="274"/>
            <ac:spMk id="41" creationId="{357CC613-355E-EC46-8EC1-382CB662828D}"/>
          </ac:spMkLst>
        </pc:spChg>
        <pc:spChg chg="add mod">
          <ac:chgData name="Brenda Blackhawk" userId="0fd98ef7-860e-480b-a2f0-a325dff53464" providerId="ADAL" clId="{FA3605DD-04B5-ED47-818D-44FF57B81035}" dt="2021-03-10T16:29:34.561" v="44"/>
          <ac:spMkLst>
            <pc:docMk/>
            <pc:sldMk cId="244475413" sldId="274"/>
            <ac:spMk id="45" creationId="{5BA13D2D-F955-8A44-A64D-BC8B699DBE45}"/>
          </ac:spMkLst>
        </pc:spChg>
        <pc:spChg chg="add mod">
          <ac:chgData name="Brenda Blackhawk" userId="0fd98ef7-860e-480b-a2f0-a325dff53464" providerId="ADAL" clId="{FA3605DD-04B5-ED47-818D-44FF57B81035}" dt="2021-03-10T16:29:34.561" v="44"/>
          <ac:spMkLst>
            <pc:docMk/>
            <pc:sldMk cId="244475413" sldId="274"/>
            <ac:spMk id="46" creationId="{25F89F87-5D55-9444-8D00-C156A8EC60FC}"/>
          </ac:spMkLst>
        </pc:spChg>
        <pc:spChg chg="add del mod">
          <ac:chgData name="Brenda Blackhawk" userId="0fd98ef7-860e-480b-a2f0-a325dff53464" providerId="ADAL" clId="{FA3605DD-04B5-ED47-818D-44FF57B81035}" dt="2021-03-12T20:45:23.180" v="489" actId="478"/>
          <ac:spMkLst>
            <pc:docMk/>
            <pc:sldMk cId="244475413" sldId="274"/>
            <ac:spMk id="49" creationId="{6B03EDC6-C7FA-DC41-916D-3EFAAADEFB6C}"/>
          </ac:spMkLst>
        </pc:spChg>
        <pc:spChg chg="add del mod">
          <ac:chgData name="Brenda Blackhawk" userId="0fd98ef7-860e-480b-a2f0-a325dff53464" providerId="ADAL" clId="{FA3605DD-04B5-ED47-818D-44FF57B81035}" dt="2021-03-12T20:45:23.180" v="489" actId="478"/>
          <ac:spMkLst>
            <pc:docMk/>
            <pc:sldMk cId="244475413" sldId="274"/>
            <ac:spMk id="54" creationId="{FCFB50B9-6A94-F04B-8CCC-15877469BCA5}"/>
          </ac:spMkLst>
        </pc:spChg>
        <pc:spChg chg="add del mod">
          <ac:chgData name="Brenda Blackhawk" userId="0fd98ef7-860e-480b-a2f0-a325dff53464" providerId="ADAL" clId="{FA3605DD-04B5-ED47-818D-44FF57B81035}" dt="2021-03-12T20:45:23.180" v="489" actId="478"/>
          <ac:spMkLst>
            <pc:docMk/>
            <pc:sldMk cId="244475413" sldId="274"/>
            <ac:spMk id="56" creationId="{BE85354B-C453-3F49-A2B4-F912DEB1C336}"/>
          </ac:spMkLst>
        </pc:spChg>
        <pc:spChg chg="add mod">
          <ac:chgData name="Brenda Blackhawk" userId="0fd98ef7-860e-480b-a2f0-a325dff53464" providerId="ADAL" clId="{FA3605DD-04B5-ED47-818D-44FF57B81035}" dt="2021-03-10T16:29:34.561" v="44"/>
          <ac:spMkLst>
            <pc:docMk/>
            <pc:sldMk cId="244475413" sldId="274"/>
            <ac:spMk id="59" creationId="{FDE9B958-540F-C649-B540-1C79A017AD5B}"/>
          </ac:spMkLst>
        </pc:spChg>
        <pc:spChg chg="add mod">
          <ac:chgData name="Brenda Blackhawk" userId="0fd98ef7-860e-480b-a2f0-a325dff53464" providerId="ADAL" clId="{FA3605DD-04B5-ED47-818D-44FF57B81035}" dt="2021-03-10T16:29:34.561" v="44"/>
          <ac:spMkLst>
            <pc:docMk/>
            <pc:sldMk cId="244475413" sldId="274"/>
            <ac:spMk id="60" creationId="{A16DEBCD-2F04-7644-9A28-0D1EDB7C66AF}"/>
          </ac:spMkLst>
        </pc:spChg>
        <pc:spChg chg="add mod">
          <ac:chgData name="Brenda Blackhawk" userId="0fd98ef7-860e-480b-a2f0-a325dff53464" providerId="ADAL" clId="{FA3605DD-04B5-ED47-818D-44FF57B81035}" dt="2021-03-10T16:29:34.561" v="44"/>
          <ac:spMkLst>
            <pc:docMk/>
            <pc:sldMk cId="244475413" sldId="274"/>
            <ac:spMk id="61" creationId="{81E1457C-D42C-E34A-AB6F-58533AB619E1}"/>
          </ac:spMkLst>
        </pc:spChg>
        <pc:spChg chg="add del mod">
          <ac:chgData name="Brenda Blackhawk" userId="0fd98ef7-860e-480b-a2f0-a325dff53464" providerId="ADAL" clId="{FA3605DD-04B5-ED47-818D-44FF57B81035}" dt="2021-03-12T20:45:23.180" v="489" actId="478"/>
          <ac:spMkLst>
            <pc:docMk/>
            <pc:sldMk cId="244475413" sldId="274"/>
            <ac:spMk id="63" creationId="{5AEF448F-3314-CD49-8E4F-38523A048E72}"/>
          </ac:spMkLst>
        </pc:spChg>
        <pc:spChg chg="add del mod">
          <ac:chgData name="Brenda Blackhawk" userId="0fd98ef7-860e-480b-a2f0-a325dff53464" providerId="ADAL" clId="{FA3605DD-04B5-ED47-818D-44FF57B81035}" dt="2021-03-12T20:45:10.275" v="487" actId="478"/>
          <ac:spMkLst>
            <pc:docMk/>
            <pc:sldMk cId="244475413" sldId="274"/>
            <ac:spMk id="64" creationId="{B44295F8-4AA4-C64D-BA6A-0F200CD6F75E}"/>
          </ac:spMkLst>
        </pc:spChg>
        <pc:spChg chg="add mod">
          <ac:chgData name="Brenda Blackhawk" userId="0fd98ef7-860e-480b-a2f0-a325dff53464" providerId="ADAL" clId="{FA3605DD-04B5-ED47-818D-44FF57B81035}" dt="2021-03-10T16:29:34.561" v="44"/>
          <ac:spMkLst>
            <pc:docMk/>
            <pc:sldMk cId="244475413" sldId="274"/>
            <ac:spMk id="65" creationId="{069B933D-F044-814F-B0BE-0B61B104E92B}"/>
          </ac:spMkLst>
        </pc:spChg>
        <pc:spChg chg="add mod">
          <ac:chgData name="Brenda Blackhawk" userId="0fd98ef7-860e-480b-a2f0-a325dff53464" providerId="ADAL" clId="{FA3605DD-04B5-ED47-818D-44FF57B81035}" dt="2021-03-10T16:29:34.561" v="44"/>
          <ac:spMkLst>
            <pc:docMk/>
            <pc:sldMk cId="244475413" sldId="274"/>
            <ac:spMk id="68" creationId="{B72B3671-B3F4-CC4C-A0CB-9237AFCDBF50}"/>
          </ac:spMkLst>
        </pc:spChg>
        <pc:spChg chg="add mod">
          <ac:chgData name="Brenda Blackhawk" userId="0fd98ef7-860e-480b-a2f0-a325dff53464" providerId="ADAL" clId="{FA3605DD-04B5-ED47-818D-44FF57B81035}" dt="2021-03-10T16:29:34.561" v="44"/>
          <ac:spMkLst>
            <pc:docMk/>
            <pc:sldMk cId="244475413" sldId="274"/>
            <ac:spMk id="69" creationId="{56BF2A43-8128-A24D-8344-C415A3959F1C}"/>
          </ac:spMkLst>
        </pc:spChg>
        <pc:cxnChg chg="del">
          <ac:chgData name="Brenda Blackhawk" userId="0fd98ef7-860e-480b-a2f0-a325dff53464" providerId="ADAL" clId="{FA3605DD-04B5-ED47-818D-44FF57B81035}" dt="2021-03-10T16:29:33.227" v="43" actId="478"/>
          <ac:cxnSpMkLst>
            <pc:docMk/>
            <pc:sldMk cId="244475413" sldId="274"/>
            <ac:cxnSpMk id="4" creationId="{00000000-0000-0000-0000-000000000000}"/>
          </ac:cxnSpMkLst>
        </pc:cxnChg>
        <pc:cxnChg chg="del">
          <ac:chgData name="Brenda Blackhawk" userId="0fd98ef7-860e-480b-a2f0-a325dff53464" providerId="ADAL" clId="{FA3605DD-04B5-ED47-818D-44FF57B81035}" dt="2021-03-10T16:29:33.227" v="43" actId="478"/>
          <ac:cxnSpMkLst>
            <pc:docMk/>
            <pc:sldMk cId="244475413" sldId="274"/>
            <ac:cxnSpMk id="5" creationId="{00000000-0000-0000-0000-000000000000}"/>
          </ac:cxnSpMkLst>
        </pc:cxnChg>
        <pc:cxnChg chg="del mod">
          <ac:chgData name="Brenda Blackhawk" userId="0fd98ef7-860e-480b-a2f0-a325dff53464" providerId="ADAL" clId="{FA3605DD-04B5-ED47-818D-44FF57B81035}" dt="2021-03-10T16:29:33.227" v="43" actId="478"/>
          <ac:cxnSpMkLst>
            <pc:docMk/>
            <pc:sldMk cId="244475413" sldId="274"/>
            <ac:cxnSpMk id="6" creationId="{00000000-0000-0000-0000-000000000000}"/>
          </ac:cxnSpMkLst>
        </pc:cxnChg>
        <pc:cxnChg chg="del">
          <ac:chgData name="Brenda Blackhawk" userId="0fd98ef7-860e-480b-a2f0-a325dff53464" providerId="ADAL" clId="{FA3605DD-04B5-ED47-818D-44FF57B81035}" dt="2021-03-10T16:29:33.227" v="43" actId="478"/>
          <ac:cxnSpMkLst>
            <pc:docMk/>
            <pc:sldMk cId="244475413" sldId="274"/>
            <ac:cxnSpMk id="7" creationId="{00000000-0000-0000-0000-000000000000}"/>
          </ac:cxnSpMkLst>
        </pc:cxnChg>
        <pc:cxnChg chg="del">
          <ac:chgData name="Brenda Blackhawk" userId="0fd98ef7-860e-480b-a2f0-a325dff53464" providerId="ADAL" clId="{FA3605DD-04B5-ED47-818D-44FF57B81035}" dt="2021-03-10T16:29:33.227" v="43" actId="478"/>
          <ac:cxnSpMkLst>
            <pc:docMk/>
            <pc:sldMk cId="244475413" sldId="274"/>
            <ac:cxnSpMk id="8" creationId="{00000000-0000-0000-0000-000000000000}"/>
          </ac:cxnSpMkLst>
        </pc:cxnChg>
        <pc:cxnChg chg="del">
          <ac:chgData name="Brenda Blackhawk" userId="0fd98ef7-860e-480b-a2f0-a325dff53464" providerId="ADAL" clId="{FA3605DD-04B5-ED47-818D-44FF57B81035}" dt="2021-03-10T16:29:33.227" v="43" actId="478"/>
          <ac:cxnSpMkLst>
            <pc:docMk/>
            <pc:sldMk cId="244475413" sldId="274"/>
            <ac:cxnSpMk id="10" creationId="{00000000-0000-0000-0000-000000000000}"/>
          </ac:cxnSpMkLst>
        </pc:cxnChg>
        <pc:cxnChg chg="del">
          <ac:chgData name="Brenda Blackhawk" userId="0fd98ef7-860e-480b-a2f0-a325dff53464" providerId="ADAL" clId="{FA3605DD-04B5-ED47-818D-44FF57B81035}" dt="2021-03-10T16:29:33.227" v="43" actId="478"/>
          <ac:cxnSpMkLst>
            <pc:docMk/>
            <pc:sldMk cId="244475413" sldId="274"/>
            <ac:cxnSpMk id="11" creationId="{00000000-0000-0000-0000-000000000000}"/>
          </ac:cxnSpMkLst>
        </pc:cxnChg>
        <pc:cxnChg chg="del">
          <ac:chgData name="Brenda Blackhawk" userId="0fd98ef7-860e-480b-a2f0-a325dff53464" providerId="ADAL" clId="{FA3605DD-04B5-ED47-818D-44FF57B81035}" dt="2021-03-10T16:29:33.227" v="43" actId="478"/>
          <ac:cxnSpMkLst>
            <pc:docMk/>
            <pc:sldMk cId="244475413" sldId="274"/>
            <ac:cxnSpMk id="13" creationId="{00000000-0000-0000-0000-000000000000}"/>
          </ac:cxnSpMkLst>
        </pc:cxnChg>
        <pc:cxnChg chg="del">
          <ac:chgData name="Brenda Blackhawk" userId="0fd98ef7-860e-480b-a2f0-a325dff53464" providerId="ADAL" clId="{FA3605DD-04B5-ED47-818D-44FF57B81035}" dt="2021-03-10T16:29:33.227" v="43" actId="478"/>
          <ac:cxnSpMkLst>
            <pc:docMk/>
            <pc:sldMk cId="244475413" sldId="274"/>
            <ac:cxnSpMk id="14" creationId="{00000000-0000-0000-0000-000000000000}"/>
          </ac:cxnSpMkLst>
        </pc:cxnChg>
        <pc:cxnChg chg="del">
          <ac:chgData name="Brenda Blackhawk" userId="0fd98ef7-860e-480b-a2f0-a325dff53464" providerId="ADAL" clId="{FA3605DD-04B5-ED47-818D-44FF57B81035}" dt="2021-03-10T16:29:33.227" v="43" actId="478"/>
          <ac:cxnSpMkLst>
            <pc:docMk/>
            <pc:sldMk cId="244475413" sldId="274"/>
            <ac:cxnSpMk id="18" creationId="{00000000-0000-0000-0000-000000000000}"/>
          </ac:cxnSpMkLst>
        </pc:cxnChg>
        <pc:cxnChg chg="del">
          <ac:chgData name="Brenda Blackhawk" userId="0fd98ef7-860e-480b-a2f0-a325dff53464" providerId="ADAL" clId="{FA3605DD-04B5-ED47-818D-44FF57B81035}" dt="2021-03-10T16:29:33.227" v="43" actId="478"/>
          <ac:cxnSpMkLst>
            <pc:docMk/>
            <pc:sldMk cId="244475413" sldId="274"/>
            <ac:cxnSpMk id="21" creationId="{00000000-0000-0000-0000-000000000000}"/>
          </ac:cxnSpMkLst>
        </pc:cxnChg>
        <pc:cxnChg chg="del">
          <ac:chgData name="Brenda Blackhawk" userId="0fd98ef7-860e-480b-a2f0-a325dff53464" providerId="ADAL" clId="{FA3605DD-04B5-ED47-818D-44FF57B81035}" dt="2021-03-10T16:29:33.227" v="43" actId="478"/>
          <ac:cxnSpMkLst>
            <pc:docMk/>
            <pc:sldMk cId="244475413" sldId="274"/>
            <ac:cxnSpMk id="23" creationId="{00000000-0000-0000-0000-000000000000}"/>
          </ac:cxnSpMkLst>
        </pc:cxnChg>
        <pc:cxnChg chg="del">
          <ac:chgData name="Brenda Blackhawk" userId="0fd98ef7-860e-480b-a2f0-a325dff53464" providerId="ADAL" clId="{FA3605DD-04B5-ED47-818D-44FF57B81035}" dt="2021-03-10T16:29:33.227" v="43" actId="478"/>
          <ac:cxnSpMkLst>
            <pc:docMk/>
            <pc:sldMk cId="244475413" sldId="274"/>
            <ac:cxnSpMk id="24" creationId="{00000000-0000-0000-0000-000000000000}"/>
          </ac:cxnSpMkLst>
        </pc:cxnChg>
        <pc:cxnChg chg="del">
          <ac:chgData name="Brenda Blackhawk" userId="0fd98ef7-860e-480b-a2f0-a325dff53464" providerId="ADAL" clId="{FA3605DD-04B5-ED47-818D-44FF57B81035}" dt="2021-03-10T16:29:33.227" v="43" actId="478"/>
          <ac:cxnSpMkLst>
            <pc:docMk/>
            <pc:sldMk cId="244475413" sldId="274"/>
            <ac:cxnSpMk id="25" creationId="{00000000-0000-0000-0000-000000000000}"/>
          </ac:cxnSpMkLst>
        </pc:cxnChg>
        <pc:cxnChg chg="add mod">
          <ac:chgData name="Brenda Blackhawk" userId="0fd98ef7-860e-480b-a2f0-a325dff53464" providerId="ADAL" clId="{FA3605DD-04B5-ED47-818D-44FF57B81035}" dt="2021-03-10T16:29:34.561" v="44"/>
          <ac:cxnSpMkLst>
            <pc:docMk/>
            <pc:sldMk cId="244475413" sldId="274"/>
            <ac:cxnSpMk id="30" creationId="{6D26549F-0583-D541-B1EA-BE177BF96A29}"/>
          </ac:cxnSpMkLst>
        </pc:cxnChg>
        <pc:cxnChg chg="add mod">
          <ac:chgData name="Brenda Blackhawk" userId="0fd98ef7-860e-480b-a2f0-a325dff53464" providerId="ADAL" clId="{FA3605DD-04B5-ED47-818D-44FF57B81035}" dt="2021-03-10T16:29:34.561" v="44"/>
          <ac:cxnSpMkLst>
            <pc:docMk/>
            <pc:sldMk cId="244475413" sldId="274"/>
            <ac:cxnSpMk id="31" creationId="{B284E8BA-F3EB-4442-BB59-9D40891B2C27}"/>
          </ac:cxnSpMkLst>
        </pc:cxnChg>
        <pc:cxnChg chg="add mod">
          <ac:chgData name="Brenda Blackhawk" userId="0fd98ef7-860e-480b-a2f0-a325dff53464" providerId="ADAL" clId="{FA3605DD-04B5-ED47-818D-44FF57B81035}" dt="2021-03-10T16:29:34.561" v="44"/>
          <ac:cxnSpMkLst>
            <pc:docMk/>
            <pc:sldMk cId="244475413" sldId="274"/>
            <ac:cxnSpMk id="33" creationId="{72B62F03-AA6B-0047-BE9A-5BEE4418A4B5}"/>
          </ac:cxnSpMkLst>
        </pc:cxnChg>
        <pc:cxnChg chg="add mod">
          <ac:chgData name="Brenda Blackhawk" userId="0fd98ef7-860e-480b-a2f0-a325dff53464" providerId="ADAL" clId="{FA3605DD-04B5-ED47-818D-44FF57B81035}" dt="2021-03-10T16:29:34.561" v="44"/>
          <ac:cxnSpMkLst>
            <pc:docMk/>
            <pc:sldMk cId="244475413" sldId="274"/>
            <ac:cxnSpMk id="34" creationId="{859CCC22-B6AD-F344-9FD1-683A27CCC15D}"/>
          </ac:cxnSpMkLst>
        </pc:cxnChg>
        <pc:cxnChg chg="add mod">
          <ac:chgData name="Brenda Blackhawk" userId="0fd98ef7-860e-480b-a2f0-a325dff53464" providerId="ADAL" clId="{FA3605DD-04B5-ED47-818D-44FF57B81035}" dt="2021-03-10T16:29:34.561" v="44"/>
          <ac:cxnSpMkLst>
            <pc:docMk/>
            <pc:sldMk cId="244475413" sldId="274"/>
            <ac:cxnSpMk id="35" creationId="{BA2D4F0C-A859-9F44-B0A4-F9041B03EFC1}"/>
          </ac:cxnSpMkLst>
        </pc:cxnChg>
        <pc:cxnChg chg="add mod">
          <ac:chgData name="Brenda Blackhawk" userId="0fd98ef7-860e-480b-a2f0-a325dff53464" providerId="ADAL" clId="{FA3605DD-04B5-ED47-818D-44FF57B81035}" dt="2021-03-10T16:29:34.561" v="44"/>
          <ac:cxnSpMkLst>
            <pc:docMk/>
            <pc:sldMk cId="244475413" sldId="274"/>
            <ac:cxnSpMk id="36" creationId="{338E5CB4-A669-3248-AF92-A0D461804B98}"/>
          </ac:cxnSpMkLst>
        </pc:cxnChg>
        <pc:cxnChg chg="add mod">
          <ac:chgData name="Brenda Blackhawk" userId="0fd98ef7-860e-480b-a2f0-a325dff53464" providerId="ADAL" clId="{FA3605DD-04B5-ED47-818D-44FF57B81035}" dt="2021-03-10T16:29:34.561" v="44"/>
          <ac:cxnSpMkLst>
            <pc:docMk/>
            <pc:sldMk cId="244475413" sldId="274"/>
            <ac:cxnSpMk id="38" creationId="{FD43029A-3F2D-4A42-A119-B92D5D5AA0FD}"/>
          </ac:cxnSpMkLst>
        </pc:cxnChg>
        <pc:cxnChg chg="add mod">
          <ac:chgData name="Brenda Blackhawk" userId="0fd98ef7-860e-480b-a2f0-a325dff53464" providerId="ADAL" clId="{FA3605DD-04B5-ED47-818D-44FF57B81035}" dt="2021-03-10T16:29:34.561" v="44"/>
          <ac:cxnSpMkLst>
            <pc:docMk/>
            <pc:sldMk cId="244475413" sldId="274"/>
            <ac:cxnSpMk id="40" creationId="{D5D6BA8F-C567-9E43-930A-4A4984DDFE54}"/>
          </ac:cxnSpMkLst>
        </pc:cxnChg>
        <pc:cxnChg chg="add mod">
          <ac:chgData name="Brenda Blackhawk" userId="0fd98ef7-860e-480b-a2f0-a325dff53464" providerId="ADAL" clId="{FA3605DD-04B5-ED47-818D-44FF57B81035}" dt="2021-03-10T16:29:34.561" v="44"/>
          <ac:cxnSpMkLst>
            <pc:docMk/>
            <pc:sldMk cId="244475413" sldId="274"/>
            <ac:cxnSpMk id="42" creationId="{CF9537BF-6F9E-124C-B219-0BB5D7D8CC4B}"/>
          </ac:cxnSpMkLst>
        </pc:cxnChg>
        <pc:cxnChg chg="add mod">
          <ac:chgData name="Brenda Blackhawk" userId="0fd98ef7-860e-480b-a2f0-a325dff53464" providerId="ADAL" clId="{FA3605DD-04B5-ED47-818D-44FF57B81035}" dt="2021-03-10T16:29:34.561" v="44"/>
          <ac:cxnSpMkLst>
            <pc:docMk/>
            <pc:sldMk cId="244475413" sldId="274"/>
            <ac:cxnSpMk id="43" creationId="{118C2421-99A6-2A43-B8DB-32548FB0B0F0}"/>
          </ac:cxnSpMkLst>
        </pc:cxnChg>
        <pc:cxnChg chg="add mod">
          <ac:chgData name="Brenda Blackhawk" userId="0fd98ef7-860e-480b-a2f0-a325dff53464" providerId="ADAL" clId="{FA3605DD-04B5-ED47-818D-44FF57B81035}" dt="2021-03-10T16:29:34.561" v="44"/>
          <ac:cxnSpMkLst>
            <pc:docMk/>
            <pc:sldMk cId="244475413" sldId="274"/>
            <ac:cxnSpMk id="44" creationId="{4CA06432-CDE8-3844-8793-3FB13228A49C}"/>
          </ac:cxnSpMkLst>
        </pc:cxnChg>
        <pc:cxnChg chg="add mod">
          <ac:chgData name="Brenda Blackhawk" userId="0fd98ef7-860e-480b-a2f0-a325dff53464" providerId="ADAL" clId="{FA3605DD-04B5-ED47-818D-44FF57B81035}" dt="2021-03-10T16:29:34.561" v="44"/>
          <ac:cxnSpMkLst>
            <pc:docMk/>
            <pc:sldMk cId="244475413" sldId="274"/>
            <ac:cxnSpMk id="47" creationId="{03A2413A-E2B6-FB43-9768-4B7C5A780FF3}"/>
          </ac:cxnSpMkLst>
        </pc:cxnChg>
        <pc:cxnChg chg="add mod">
          <ac:chgData name="Brenda Blackhawk" userId="0fd98ef7-860e-480b-a2f0-a325dff53464" providerId="ADAL" clId="{FA3605DD-04B5-ED47-818D-44FF57B81035}" dt="2021-03-10T16:29:34.561" v="44"/>
          <ac:cxnSpMkLst>
            <pc:docMk/>
            <pc:sldMk cId="244475413" sldId="274"/>
            <ac:cxnSpMk id="48" creationId="{851ABEC9-0617-5044-BA08-F9C98E5780DA}"/>
          </ac:cxnSpMkLst>
        </pc:cxnChg>
        <pc:cxnChg chg="add del mod">
          <ac:chgData name="Brenda Blackhawk" userId="0fd98ef7-860e-480b-a2f0-a325dff53464" providerId="ADAL" clId="{FA3605DD-04B5-ED47-818D-44FF57B81035}" dt="2021-03-12T20:45:23.180" v="489" actId="478"/>
          <ac:cxnSpMkLst>
            <pc:docMk/>
            <pc:sldMk cId="244475413" sldId="274"/>
            <ac:cxnSpMk id="50" creationId="{9AB6100E-A240-674D-94B9-01DB68EB105B}"/>
          </ac:cxnSpMkLst>
        </pc:cxnChg>
        <pc:cxnChg chg="add del mod">
          <ac:chgData name="Brenda Blackhawk" userId="0fd98ef7-860e-480b-a2f0-a325dff53464" providerId="ADAL" clId="{FA3605DD-04B5-ED47-818D-44FF57B81035}" dt="2021-03-12T20:45:23.180" v="489" actId="478"/>
          <ac:cxnSpMkLst>
            <pc:docMk/>
            <pc:sldMk cId="244475413" sldId="274"/>
            <ac:cxnSpMk id="51" creationId="{75F21147-D194-2545-86DC-46657EFB73FD}"/>
          </ac:cxnSpMkLst>
        </pc:cxnChg>
        <pc:cxnChg chg="add del mod">
          <ac:chgData name="Brenda Blackhawk" userId="0fd98ef7-860e-480b-a2f0-a325dff53464" providerId="ADAL" clId="{FA3605DD-04B5-ED47-818D-44FF57B81035}" dt="2021-03-12T20:45:23.180" v="489" actId="478"/>
          <ac:cxnSpMkLst>
            <pc:docMk/>
            <pc:sldMk cId="244475413" sldId="274"/>
            <ac:cxnSpMk id="52" creationId="{BAA3EBED-F89D-E44F-A8AD-D4EB87BEE1D4}"/>
          </ac:cxnSpMkLst>
        </pc:cxnChg>
        <pc:cxnChg chg="add del mod">
          <ac:chgData name="Brenda Blackhawk" userId="0fd98ef7-860e-480b-a2f0-a325dff53464" providerId="ADAL" clId="{FA3605DD-04B5-ED47-818D-44FF57B81035}" dt="2021-03-12T20:45:23.180" v="489" actId="478"/>
          <ac:cxnSpMkLst>
            <pc:docMk/>
            <pc:sldMk cId="244475413" sldId="274"/>
            <ac:cxnSpMk id="53" creationId="{C2B99D40-02C8-E143-8887-D0F50463568D}"/>
          </ac:cxnSpMkLst>
        </pc:cxnChg>
        <pc:cxnChg chg="add mod">
          <ac:chgData name="Brenda Blackhawk" userId="0fd98ef7-860e-480b-a2f0-a325dff53464" providerId="ADAL" clId="{FA3605DD-04B5-ED47-818D-44FF57B81035}" dt="2021-03-10T16:29:34.561" v="44"/>
          <ac:cxnSpMkLst>
            <pc:docMk/>
            <pc:sldMk cId="244475413" sldId="274"/>
            <ac:cxnSpMk id="55" creationId="{6B0A5770-B5C4-2B4B-919D-B2833CF606B2}"/>
          </ac:cxnSpMkLst>
        </pc:cxnChg>
        <pc:cxnChg chg="add mod">
          <ac:chgData name="Brenda Blackhawk" userId="0fd98ef7-860e-480b-a2f0-a325dff53464" providerId="ADAL" clId="{FA3605DD-04B5-ED47-818D-44FF57B81035}" dt="2021-03-10T16:29:34.561" v="44"/>
          <ac:cxnSpMkLst>
            <pc:docMk/>
            <pc:sldMk cId="244475413" sldId="274"/>
            <ac:cxnSpMk id="57" creationId="{C2E0167E-F5A5-724B-9608-344D9E525E9F}"/>
          </ac:cxnSpMkLst>
        </pc:cxnChg>
        <pc:cxnChg chg="add mod">
          <ac:chgData name="Brenda Blackhawk" userId="0fd98ef7-860e-480b-a2f0-a325dff53464" providerId="ADAL" clId="{FA3605DD-04B5-ED47-818D-44FF57B81035}" dt="2021-03-10T16:29:34.561" v="44"/>
          <ac:cxnSpMkLst>
            <pc:docMk/>
            <pc:sldMk cId="244475413" sldId="274"/>
            <ac:cxnSpMk id="58" creationId="{91A1C437-DC4F-EB4E-A6FF-61C379F4CB99}"/>
          </ac:cxnSpMkLst>
        </pc:cxnChg>
        <pc:cxnChg chg="add del mod">
          <ac:chgData name="Brenda Blackhawk" userId="0fd98ef7-860e-480b-a2f0-a325dff53464" providerId="ADAL" clId="{FA3605DD-04B5-ED47-818D-44FF57B81035}" dt="2021-03-12T20:45:23.180" v="489" actId="478"/>
          <ac:cxnSpMkLst>
            <pc:docMk/>
            <pc:sldMk cId="244475413" sldId="274"/>
            <ac:cxnSpMk id="62" creationId="{A5F63330-66CA-2649-8061-56A9DFD52DEB}"/>
          </ac:cxnSpMkLst>
        </pc:cxnChg>
        <pc:cxnChg chg="add mod">
          <ac:chgData name="Brenda Blackhawk" userId="0fd98ef7-860e-480b-a2f0-a325dff53464" providerId="ADAL" clId="{FA3605DD-04B5-ED47-818D-44FF57B81035}" dt="2021-03-10T16:29:34.561" v="44"/>
          <ac:cxnSpMkLst>
            <pc:docMk/>
            <pc:sldMk cId="244475413" sldId="274"/>
            <ac:cxnSpMk id="66" creationId="{73963218-31E9-434B-8777-BB9284AEFE10}"/>
          </ac:cxnSpMkLst>
        </pc:cxnChg>
        <pc:cxnChg chg="add del mod">
          <ac:chgData name="Brenda Blackhawk" userId="0fd98ef7-860e-480b-a2f0-a325dff53464" providerId="ADAL" clId="{FA3605DD-04B5-ED47-818D-44FF57B81035}" dt="2021-03-12T20:45:11.963" v="488" actId="478"/>
          <ac:cxnSpMkLst>
            <pc:docMk/>
            <pc:sldMk cId="244475413" sldId="274"/>
            <ac:cxnSpMk id="67" creationId="{C38E48A6-36D3-0549-A03F-BF14FEC4BC22}"/>
          </ac:cxnSpMkLst>
        </pc:cxnChg>
        <pc:cxnChg chg="add mod">
          <ac:chgData name="Brenda Blackhawk" userId="0fd98ef7-860e-480b-a2f0-a325dff53464" providerId="ADAL" clId="{FA3605DD-04B5-ED47-818D-44FF57B81035}" dt="2021-03-10T16:29:34.561" v="44"/>
          <ac:cxnSpMkLst>
            <pc:docMk/>
            <pc:sldMk cId="244475413" sldId="274"/>
            <ac:cxnSpMk id="70" creationId="{854B57EB-C672-B249-AC31-B4E7EE19CCC5}"/>
          </ac:cxnSpMkLst>
        </pc:cxnChg>
        <pc:cxnChg chg="add mod">
          <ac:chgData name="Brenda Blackhawk" userId="0fd98ef7-860e-480b-a2f0-a325dff53464" providerId="ADAL" clId="{FA3605DD-04B5-ED47-818D-44FF57B81035}" dt="2021-03-10T16:29:34.561" v="44"/>
          <ac:cxnSpMkLst>
            <pc:docMk/>
            <pc:sldMk cId="244475413" sldId="274"/>
            <ac:cxnSpMk id="71" creationId="{4FFA98E2-6ABB-1846-A8A0-50346AF008E4}"/>
          </ac:cxnSpMkLst>
        </pc:cxnChg>
      </pc:sldChg>
      <pc:sldChg chg="del">
        <pc:chgData name="Brenda Blackhawk" userId="0fd98ef7-860e-480b-a2f0-a325dff53464" providerId="ADAL" clId="{FA3605DD-04B5-ED47-818D-44FF57B81035}" dt="2021-03-09T21:42:22.614" v="0" actId="2696"/>
        <pc:sldMkLst>
          <pc:docMk/>
          <pc:sldMk cId="271000534" sldId="275"/>
        </pc:sldMkLst>
      </pc:sldChg>
      <pc:sldChg chg="del">
        <pc:chgData name="Brenda Blackhawk" userId="0fd98ef7-860e-480b-a2f0-a325dff53464" providerId="ADAL" clId="{FA3605DD-04B5-ED47-818D-44FF57B81035}" dt="2021-03-09T21:42:32.125" v="2" actId="2696"/>
        <pc:sldMkLst>
          <pc:docMk/>
          <pc:sldMk cId="3679572389" sldId="276"/>
        </pc:sldMkLst>
      </pc:sldChg>
      <pc:sldChg chg="del">
        <pc:chgData name="Brenda Blackhawk" userId="0fd98ef7-860e-480b-a2f0-a325dff53464" providerId="ADAL" clId="{FA3605DD-04B5-ED47-818D-44FF57B81035}" dt="2021-03-09T21:42:33.398" v="4" actId="2696"/>
        <pc:sldMkLst>
          <pc:docMk/>
          <pc:sldMk cId="2675688365" sldId="277"/>
        </pc:sldMkLst>
      </pc:sldChg>
      <pc:sldChg chg="del">
        <pc:chgData name="Brenda Blackhawk" userId="0fd98ef7-860e-480b-a2f0-a325dff53464" providerId="ADAL" clId="{FA3605DD-04B5-ED47-818D-44FF57B81035}" dt="2021-03-09T21:42:34.904" v="6" actId="2696"/>
        <pc:sldMkLst>
          <pc:docMk/>
          <pc:sldMk cId="4288063262" sldId="278"/>
        </pc:sldMkLst>
      </pc:sldChg>
      <pc:sldChg chg="del">
        <pc:chgData name="Brenda Blackhawk" userId="0fd98ef7-860e-480b-a2f0-a325dff53464" providerId="ADAL" clId="{FA3605DD-04B5-ED47-818D-44FF57B81035}" dt="2021-03-09T21:42:37.841" v="8" actId="2696"/>
        <pc:sldMkLst>
          <pc:docMk/>
          <pc:sldMk cId="3360570499" sldId="279"/>
        </pc:sldMkLst>
      </pc:sldChg>
      <pc:sldChg chg="addSp delSp modSp mod">
        <pc:chgData name="Brenda Blackhawk" userId="0fd98ef7-860e-480b-a2f0-a325dff53464" providerId="ADAL" clId="{FA3605DD-04B5-ED47-818D-44FF57B81035}" dt="2021-03-12T20:52:54.030" v="659" actId="478"/>
        <pc:sldMkLst>
          <pc:docMk/>
          <pc:sldMk cId="1495633621" sldId="280"/>
        </pc:sldMkLst>
        <pc:spChg chg="del">
          <ac:chgData name="Brenda Blackhawk" userId="0fd98ef7-860e-480b-a2f0-a325dff53464" providerId="ADAL" clId="{FA3605DD-04B5-ED47-818D-44FF57B81035}" dt="2021-03-10T16:25:54.550" v="16" actId="478"/>
          <ac:spMkLst>
            <pc:docMk/>
            <pc:sldMk cId="1495633621" sldId="280"/>
            <ac:spMk id="2" creationId="{00000000-0000-0000-0000-000000000000}"/>
          </ac:spMkLst>
        </pc:spChg>
        <pc:spChg chg="del">
          <ac:chgData name="Brenda Blackhawk" userId="0fd98ef7-860e-480b-a2f0-a325dff53464" providerId="ADAL" clId="{FA3605DD-04B5-ED47-818D-44FF57B81035}" dt="2021-03-10T16:25:54.550" v="16" actId="478"/>
          <ac:spMkLst>
            <pc:docMk/>
            <pc:sldMk cId="1495633621" sldId="280"/>
            <ac:spMk id="12" creationId="{00000000-0000-0000-0000-000000000000}"/>
          </ac:spMkLst>
        </pc:spChg>
        <pc:spChg chg="del">
          <ac:chgData name="Brenda Blackhawk" userId="0fd98ef7-860e-480b-a2f0-a325dff53464" providerId="ADAL" clId="{FA3605DD-04B5-ED47-818D-44FF57B81035}" dt="2021-03-10T16:25:54.550" v="16" actId="478"/>
          <ac:spMkLst>
            <pc:docMk/>
            <pc:sldMk cId="1495633621" sldId="280"/>
            <ac:spMk id="15" creationId="{00000000-0000-0000-0000-000000000000}"/>
          </ac:spMkLst>
        </pc:spChg>
        <pc:spChg chg="del">
          <ac:chgData name="Brenda Blackhawk" userId="0fd98ef7-860e-480b-a2f0-a325dff53464" providerId="ADAL" clId="{FA3605DD-04B5-ED47-818D-44FF57B81035}" dt="2021-03-10T16:25:54.550" v="16" actId="478"/>
          <ac:spMkLst>
            <pc:docMk/>
            <pc:sldMk cId="1495633621" sldId="280"/>
            <ac:spMk id="16" creationId="{00000000-0000-0000-0000-000000000000}"/>
          </ac:spMkLst>
        </pc:spChg>
        <pc:spChg chg="add del mod">
          <ac:chgData name="Brenda Blackhawk" userId="0fd98ef7-860e-480b-a2f0-a325dff53464" providerId="ADAL" clId="{FA3605DD-04B5-ED47-818D-44FF57B81035}" dt="2021-03-12T20:44:50.305" v="482" actId="14100"/>
          <ac:spMkLst>
            <pc:docMk/>
            <pc:sldMk cId="1495633621" sldId="280"/>
            <ac:spMk id="17" creationId="{00000000-0000-0000-0000-000000000000}"/>
          </ac:spMkLst>
        </pc:spChg>
        <pc:spChg chg="del">
          <ac:chgData name="Brenda Blackhawk" userId="0fd98ef7-860e-480b-a2f0-a325dff53464" providerId="ADAL" clId="{FA3605DD-04B5-ED47-818D-44FF57B81035}" dt="2021-03-10T16:25:54.550" v="16" actId="478"/>
          <ac:spMkLst>
            <pc:docMk/>
            <pc:sldMk cId="1495633621" sldId="280"/>
            <ac:spMk id="19" creationId="{00000000-0000-0000-0000-000000000000}"/>
          </ac:spMkLst>
        </pc:spChg>
        <pc:spChg chg="del">
          <ac:chgData name="Brenda Blackhawk" userId="0fd98ef7-860e-480b-a2f0-a325dff53464" providerId="ADAL" clId="{FA3605DD-04B5-ED47-818D-44FF57B81035}" dt="2021-03-10T16:25:54.550" v="16" actId="478"/>
          <ac:spMkLst>
            <pc:docMk/>
            <pc:sldMk cId="1495633621" sldId="280"/>
            <ac:spMk id="20" creationId="{00000000-0000-0000-0000-000000000000}"/>
          </ac:spMkLst>
        </pc:spChg>
        <pc:spChg chg="del">
          <ac:chgData name="Brenda Blackhawk" userId="0fd98ef7-860e-480b-a2f0-a325dff53464" providerId="ADAL" clId="{FA3605DD-04B5-ED47-818D-44FF57B81035}" dt="2021-03-10T16:25:54.550" v="16" actId="478"/>
          <ac:spMkLst>
            <pc:docMk/>
            <pc:sldMk cId="1495633621" sldId="280"/>
            <ac:spMk id="22" creationId="{00000000-0000-0000-0000-000000000000}"/>
          </ac:spMkLst>
        </pc:spChg>
        <pc:spChg chg="del">
          <ac:chgData name="Brenda Blackhawk" userId="0fd98ef7-860e-480b-a2f0-a325dff53464" providerId="ADAL" clId="{FA3605DD-04B5-ED47-818D-44FF57B81035}" dt="2021-03-10T16:25:54.550" v="16" actId="478"/>
          <ac:spMkLst>
            <pc:docMk/>
            <pc:sldMk cId="1495633621" sldId="280"/>
            <ac:spMk id="26" creationId="{00000000-0000-0000-0000-000000000000}"/>
          </ac:spMkLst>
        </pc:spChg>
        <pc:spChg chg="del">
          <ac:chgData name="Brenda Blackhawk" userId="0fd98ef7-860e-480b-a2f0-a325dff53464" providerId="ADAL" clId="{FA3605DD-04B5-ED47-818D-44FF57B81035}" dt="2021-03-10T16:25:54.550" v="16" actId="478"/>
          <ac:spMkLst>
            <pc:docMk/>
            <pc:sldMk cId="1495633621" sldId="280"/>
            <ac:spMk id="27" creationId="{00000000-0000-0000-0000-000000000000}"/>
          </ac:spMkLst>
        </pc:spChg>
        <pc:spChg chg="del">
          <ac:chgData name="Brenda Blackhawk" userId="0fd98ef7-860e-480b-a2f0-a325dff53464" providerId="ADAL" clId="{FA3605DD-04B5-ED47-818D-44FF57B81035}" dt="2021-03-10T16:25:54.550" v="16" actId="478"/>
          <ac:spMkLst>
            <pc:docMk/>
            <pc:sldMk cId="1495633621" sldId="280"/>
            <ac:spMk id="28" creationId="{00000000-0000-0000-0000-000000000000}"/>
          </ac:spMkLst>
        </pc:spChg>
        <pc:spChg chg="del">
          <ac:chgData name="Brenda Blackhawk" userId="0fd98ef7-860e-480b-a2f0-a325dff53464" providerId="ADAL" clId="{FA3605DD-04B5-ED47-818D-44FF57B81035}" dt="2021-03-10T16:25:54.550" v="16" actId="478"/>
          <ac:spMkLst>
            <pc:docMk/>
            <pc:sldMk cId="1495633621" sldId="280"/>
            <ac:spMk id="38" creationId="{00000000-0000-0000-0000-000000000000}"/>
          </ac:spMkLst>
        </pc:spChg>
        <pc:spChg chg="del">
          <ac:chgData name="Brenda Blackhawk" userId="0fd98ef7-860e-480b-a2f0-a325dff53464" providerId="ADAL" clId="{FA3605DD-04B5-ED47-818D-44FF57B81035}" dt="2021-03-10T16:25:54.550" v="16" actId="478"/>
          <ac:spMkLst>
            <pc:docMk/>
            <pc:sldMk cId="1495633621" sldId="280"/>
            <ac:spMk id="42" creationId="{00000000-0000-0000-0000-000000000000}"/>
          </ac:spMkLst>
        </pc:spChg>
        <pc:spChg chg="del">
          <ac:chgData name="Brenda Blackhawk" userId="0fd98ef7-860e-480b-a2f0-a325dff53464" providerId="ADAL" clId="{FA3605DD-04B5-ED47-818D-44FF57B81035}" dt="2021-03-10T16:26:12.769" v="19" actId="478"/>
          <ac:spMkLst>
            <pc:docMk/>
            <pc:sldMk cId="1495633621" sldId="280"/>
            <ac:spMk id="43" creationId="{00000000-0000-0000-0000-000000000000}"/>
          </ac:spMkLst>
        </pc:spChg>
        <pc:spChg chg="del">
          <ac:chgData name="Brenda Blackhawk" userId="0fd98ef7-860e-480b-a2f0-a325dff53464" providerId="ADAL" clId="{FA3605DD-04B5-ED47-818D-44FF57B81035}" dt="2021-03-10T16:26:12.769" v="19" actId="478"/>
          <ac:spMkLst>
            <pc:docMk/>
            <pc:sldMk cId="1495633621" sldId="280"/>
            <ac:spMk id="45" creationId="{00000000-0000-0000-0000-000000000000}"/>
          </ac:spMkLst>
        </pc:spChg>
        <pc:spChg chg="del">
          <ac:chgData name="Brenda Blackhawk" userId="0fd98ef7-860e-480b-a2f0-a325dff53464" providerId="ADAL" clId="{FA3605DD-04B5-ED47-818D-44FF57B81035}" dt="2021-03-10T16:26:14.409" v="20" actId="478"/>
          <ac:spMkLst>
            <pc:docMk/>
            <pc:sldMk cId="1495633621" sldId="280"/>
            <ac:spMk id="50" creationId="{00000000-0000-0000-0000-000000000000}"/>
          </ac:spMkLst>
        </pc:spChg>
        <pc:spChg chg="add mod">
          <ac:chgData name="Brenda Blackhawk" userId="0fd98ef7-860e-480b-a2f0-a325dff53464" providerId="ADAL" clId="{FA3605DD-04B5-ED47-818D-44FF57B81035}" dt="2021-03-10T16:26:17.038" v="21"/>
          <ac:spMkLst>
            <pc:docMk/>
            <pc:sldMk cId="1495633621" sldId="280"/>
            <ac:spMk id="51" creationId="{1508CC44-9771-F14F-9846-22671FB4DF9A}"/>
          </ac:spMkLst>
        </pc:spChg>
        <pc:spChg chg="add mod">
          <ac:chgData name="Brenda Blackhawk" userId="0fd98ef7-860e-480b-a2f0-a325dff53464" providerId="ADAL" clId="{FA3605DD-04B5-ED47-818D-44FF57B81035}" dt="2021-03-10T16:26:17.038" v="21"/>
          <ac:spMkLst>
            <pc:docMk/>
            <pc:sldMk cId="1495633621" sldId="280"/>
            <ac:spMk id="55" creationId="{792F8777-93C8-534E-B8AF-9B7B7D037F8E}"/>
          </ac:spMkLst>
        </pc:spChg>
        <pc:spChg chg="add mod">
          <ac:chgData name="Brenda Blackhawk" userId="0fd98ef7-860e-480b-a2f0-a325dff53464" providerId="ADAL" clId="{FA3605DD-04B5-ED47-818D-44FF57B81035}" dt="2021-03-10T16:26:17.038" v="21"/>
          <ac:spMkLst>
            <pc:docMk/>
            <pc:sldMk cId="1495633621" sldId="280"/>
            <ac:spMk id="60" creationId="{255AC561-F126-324E-8AE2-8E3A29F1608D}"/>
          </ac:spMkLst>
        </pc:spChg>
        <pc:spChg chg="add mod">
          <ac:chgData name="Brenda Blackhawk" userId="0fd98ef7-860e-480b-a2f0-a325dff53464" providerId="ADAL" clId="{FA3605DD-04B5-ED47-818D-44FF57B81035}" dt="2021-03-10T16:26:17.038" v="21"/>
          <ac:spMkLst>
            <pc:docMk/>
            <pc:sldMk cId="1495633621" sldId="280"/>
            <ac:spMk id="62" creationId="{6EAAFF88-2F73-7B46-948B-768C11951F08}"/>
          </ac:spMkLst>
        </pc:spChg>
        <pc:spChg chg="add mod">
          <ac:chgData name="Brenda Blackhawk" userId="0fd98ef7-860e-480b-a2f0-a325dff53464" providerId="ADAL" clId="{FA3605DD-04B5-ED47-818D-44FF57B81035}" dt="2021-03-10T16:26:17.038" v="21"/>
          <ac:spMkLst>
            <pc:docMk/>
            <pc:sldMk cId="1495633621" sldId="280"/>
            <ac:spMk id="64" creationId="{3659419E-EBE6-334D-A0F5-2B424A86AEE7}"/>
          </ac:spMkLst>
        </pc:spChg>
        <pc:spChg chg="add mod">
          <ac:chgData name="Brenda Blackhawk" userId="0fd98ef7-860e-480b-a2f0-a325dff53464" providerId="ADAL" clId="{FA3605DD-04B5-ED47-818D-44FF57B81035}" dt="2021-03-10T16:26:17.038" v="21"/>
          <ac:spMkLst>
            <pc:docMk/>
            <pc:sldMk cId="1495633621" sldId="280"/>
            <ac:spMk id="68" creationId="{AA27C24A-169D-6F42-A965-D00C7B1D8BAB}"/>
          </ac:spMkLst>
        </pc:spChg>
        <pc:spChg chg="add mod">
          <ac:chgData name="Brenda Blackhawk" userId="0fd98ef7-860e-480b-a2f0-a325dff53464" providerId="ADAL" clId="{FA3605DD-04B5-ED47-818D-44FF57B81035}" dt="2021-03-10T16:26:17.038" v="21"/>
          <ac:spMkLst>
            <pc:docMk/>
            <pc:sldMk cId="1495633621" sldId="280"/>
            <ac:spMk id="69" creationId="{7070CE83-2762-C14F-BA35-8EA54755EF0A}"/>
          </ac:spMkLst>
        </pc:spChg>
        <pc:spChg chg="add mod">
          <ac:chgData name="Brenda Blackhawk" userId="0fd98ef7-860e-480b-a2f0-a325dff53464" providerId="ADAL" clId="{FA3605DD-04B5-ED47-818D-44FF57B81035}" dt="2021-03-10T16:26:17.038" v="21"/>
          <ac:spMkLst>
            <pc:docMk/>
            <pc:sldMk cId="1495633621" sldId="280"/>
            <ac:spMk id="73" creationId="{C065D9BB-9DA4-C140-8CBE-500DDE665EB5}"/>
          </ac:spMkLst>
        </pc:spChg>
        <pc:spChg chg="add del mod">
          <ac:chgData name="Brenda Blackhawk" userId="0fd98ef7-860e-480b-a2f0-a325dff53464" providerId="ADAL" clId="{FA3605DD-04B5-ED47-818D-44FF57B81035}" dt="2021-03-12T20:48:54.188" v="629" actId="478"/>
          <ac:spMkLst>
            <pc:docMk/>
            <pc:sldMk cId="1495633621" sldId="280"/>
            <ac:spMk id="78" creationId="{E5259496-E36C-1843-A46B-AD624CF7991F}"/>
          </ac:spMkLst>
        </pc:spChg>
        <pc:spChg chg="add del mod">
          <ac:chgData name="Brenda Blackhawk" userId="0fd98ef7-860e-480b-a2f0-a325dff53464" providerId="ADAL" clId="{FA3605DD-04B5-ED47-818D-44FF57B81035}" dt="2021-03-12T20:48:55.350" v="630" actId="478"/>
          <ac:spMkLst>
            <pc:docMk/>
            <pc:sldMk cId="1495633621" sldId="280"/>
            <ac:spMk id="80" creationId="{D4BA3180-C13C-2641-AB68-2F6F119F4ABB}"/>
          </ac:spMkLst>
        </pc:spChg>
        <pc:spChg chg="add mod">
          <ac:chgData name="Brenda Blackhawk" userId="0fd98ef7-860e-480b-a2f0-a325dff53464" providerId="ADAL" clId="{FA3605DD-04B5-ED47-818D-44FF57B81035}" dt="2021-03-10T16:26:17.038" v="21"/>
          <ac:spMkLst>
            <pc:docMk/>
            <pc:sldMk cId="1495633621" sldId="280"/>
            <ac:spMk id="83" creationId="{A41C351C-BB32-6C44-A4F2-91E53527B05F}"/>
          </ac:spMkLst>
        </pc:spChg>
        <pc:spChg chg="add mod">
          <ac:chgData name="Brenda Blackhawk" userId="0fd98ef7-860e-480b-a2f0-a325dff53464" providerId="ADAL" clId="{FA3605DD-04B5-ED47-818D-44FF57B81035}" dt="2021-03-10T16:26:17.038" v="21"/>
          <ac:spMkLst>
            <pc:docMk/>
            <pc:sldMk cId="1495633621" sldId="280"/>
            <ac:spMk id="84" creationId="{ED0D2A39-141D-CC4C-B3F7-1089BFC971E4}"/>
          </ac:spMkLst>
        </pc:spChg>
        <pc:spChg chg="add mod">
          <ac:chgData name="Brenda Blackhawk" userId="0fd98ef7-860e-480b-a2f0-a325dff53464" providerId="ADAL" clId="{FA3605DD-04B5-ED47-818D-44FF57B81035}" dt="2021-03-10T16:26:17.038" v="21"/>
          <ac:spMkLst>
            <pc:docMk/>
            <pc:sldMk cId="1495633621" sldId="280"/>
            <ac:spMk id="85" creationId="{0842CA7F-D1F6-0D4B-8F4D-584F0CA73B95}"/>
          </ac:spMkLst>
        </pc:spChg>
        <pc:spChg chg="add mod">
          <ac:chgData name="Brenda Blackhawk" userId="0fd98ef7-860e-480b-a2f0-a325dff53464" providerId="ADAL" clId="{FA3605DD-04B5-ED47-818D-44FF57B81035}" dt="2021-03-10T16:26:17.038" v="21"/>
          <ac:spMkLst>
            <pc:docMk/>
            <pc:sldMk cId="1495633621" sldId="280"/>
            <ac:spMk id="87" creationId="{906364DE-A75E-A445-8007-CDE4DF96DFA4}"/>
          </ac:spMkLst>
        </pc:spChg>
        <pc:spChg chg="add del mod">
          <ac:chgData name="Brenda Blackhawk" userId="0fd98ef7-860e-480b-a2f0-a325dff53464" providerId="ADAL" clId="{FA3605DD-04B5-ED47-818D-44FF57B81035}" dt="2021-03-12T20:52:54.030" v="659" actId="478"/>
          <ac:spMkLst>
            <pc:docMk/>
            <pc:sldMk cId="1495633621" sldId="280"/>
            <ac:spMk id="88" creationId="{FBEFC20A-FC82-4A48-8FCA-3DD435BB53EF}"/>
          </ac:spMkLst>
        </pc:spChg>
        <pc:spChg chg="add mod">
          <ac:chgData name="Brenda Blackhawk" userId="0fd98ef7-860e-480b-a2f0-a325dff53464" providerId="ADAL" clId="{FA3605DD-04B5-ED47-818D-44FF57B81035}" dt="2021-03-10T16:26:17.038" v="21"/>
          <ac:spMkLst>
            <pc:docMk/>
            <pc:sldMk cId="1495633621" sldId="280"/>
            <ac:spMk id="89" creationId="{6D0BDEC7-A032-DF4C-9AD2-7272A52C0431}"/>
          </ac:spMkLst>
        </pc:spChg>
        <pc:spChg chg="add mod">
          <ac:chgData name="Brenda Blackhawk" userId="0fd98ef7-860e-480b-a2f0-a325dff53464" providerId="ADAL" clId="{FA3605DD-04B5-ED47-818D-44FF57B81035}" dt="2021-03-10T16:26:35.931" v="22"/>
          <ac:spMkLst>
            <pc:docMk/>
            <pc:sldMk cId="1495633621" sldId="280"/>
            <ac:spMk id="92" creationId="{371EA950-A46C-F74A-8F42-1F495520BEE7}"/>
          </ac:spMkLst>
        </pc:spChg>
        <pc:spChg chg="add mod">
          <ac:chgData name="Brenda Blackhawk" userId="0fd98ef7-860e-480b-a2f0-a325dff53464" providerId="ADAL" clId="{FA3605DD-04B5-ED47-818D-44FF57B81035}" dt="2021-03-10T16:26:35.931" v="22"/>
          <ac:spMkLst>
            <pc:docMk/>
            <pc:sldMk cId="1495633621" sldId="280"/>
            <ac:spMk id="93" creationId="{B10F35C2-21EB-1842-A870-5233ED38316F}"/>
          </ac:spMkLst>
        </pc:spChg>
        <pc:cxnChg chg="del">
          <ac:chgData name="Brenda Blackhawk" userId="0fd98ef7-860e-480b-a2f0-a325dff53464" providerId="ADAL" clId="{FA3605DD-04B5-ED47-818D-44FF57B81035}" dt="2021-03-10T16:25:54.550" v="16" actId="478"/>
          <ac:cxnSpMkLst>
            <pc:docMk/>
            <pc:sldMk cId="1495633621" sldId="280"/>
            <ac:cxnSpMk id="4" creationId="{00000000-0000-0000-0000-000000000000}"/>
          </ac:cxnSpMkLst>
        </pc:cxnChg>
        <pc:cxnChg chg="del">
          <ac:chgData name="Brenda Blackhawk" userId="0fd98ef7-860e-480b-a2f0-a325dff53464" providerId="ADAL" clId="{FA3605DD-04B5-ED47-818D-44FF57B81035}" dt="2021-03-10T16:25:54.550" v="16" actId="478"/>
          <ac:cxnSpMkLst>
            <pc:docMk/>
            <pc:sldMk cId="1495633621" sldId="280"/>
            <ac:cxnSpMk id="5" creationId="{00000000-0000-0000-0000-000000000000}"/>
          </ac:cxnSpMkLst>
        </pc:cxnChg>
        <pc:cxnChg chg="del mod">
          <ac:chgData name="Brenda Blackhawk" userId="0fd98ef7-860e-480b-a2f0-a325dff53464" providerId="ADAL" clId="{FA3605DD-04B5-ED47-818D-44FF57B81035}" dt="2021-03-10T16:25:54.550" v="16" actId="478"/>
          <ac:cxnSpMkLst>
            <pc:docMk/>
            <pc:sldMk cId="1495633621" sldId="280"/>
            <ac:cxnSpMk id="6" creationId="{00000000-0000-0000-0000-000000000000}"/>
          </ac:cxnSpMkLst>
        </pc:cxnChg>
        <pc:cxnChg chg="del">
          <ac:chgData name="Brenda Blackhawk" userId="0fd98ef7-860e-480b-a2f0-a325dff53464" providerId="ADAL" clId="{FA3605DD-04B5-ED47-818D-44FF57B81035}" dt="2021-03-10T16:25:54.550" v="16" actId="478"/>
          <ac:cxnSpMkLst>
            <pc:docMk/>
            <pc:sldMk cId="1495633621" sldId="280"/>
            <ac:cxnSpMk id="7" creationId="{00000000-0000-0000-0000-000000000000}"/>
          </ac:cxnSpMkLst>
        </pc:cxnChg>
        <pc:cxnChg chg="del">
          <ac:chgData name="Brenda Blackhawk" userId="0fd98ef7-860e-480b-a2f0-a325dff53464" providerId="ADAL" clId="{FA3605DD-04B5-ED47-818D-44FF57B81035}" dt="2021-03-10T16:26:09.011" v="18" actId="478"/>
          <ac:cxnSpMkLst>
            <pc:docMk/>
            <pc:sldMk cId="1495633621" sldId="280"/>
            <ac:cxnSpMk id="8" creationId="{00000000-0000-0000-0000-000000000000}"/>
          </ac:cxnSpMkLst>
        </pc:cxnChg>
        <pc:cxnChg chg="del mod">
          <ac:chgData name="Brenda Blackhawk" userId="0fd98ef7-860e-480b-a2f0-a325dff53464" providerId="ADAL" clId="{FA3605DD-04B5-ED47-818D-44FF57B81035}" dt="2021-03-10T16:25:54.550" v="16" actId="478"/>
          <ac:cxnSpMkLst>
            <pc:docMk/>
            <pc:sldMk cId="1495633621" sldId="280"/>
            <ac:cxnSpMk id="9" creationId="{00000000-0000-0000-0000-000000000000}"/>
          </ac:cxnSpMkLst>
        </pc:cxnChg>
        <pc:cxnChg chg="del">
          <ac:chgData name="Brenda Blackhawk" userId="0fd98ef7-860e-480b-a2f0-a325dff53464" providerId="ADAL" clId="{FA3605DD-04B5-ED47-818D-44FF57B81035}" dt="2021-03-10T16:25:54.550" v="16" actId="478"/>
          <ac:cxnSpMkLst>
            <pc:docMk/>
            <pc:sldMk cId="1495633621" sldId="280"/>
            <ac:cxnSpMk id="10" creationId="{00000000-0000-0000-0000-000000000000}"/>
          </ac:cxnSpMkLst>
        </pc:cxnChg>
        <pc:cxnChg chg="del">
          <ac:chgData name="Brenda Blackhawk" userId="0fd98ef7-860e-480b-a2f0-a325dff53464" providerId="ADAL" clId="{FA3605DD-04B5-ED47-818D-44FF57B81035}" dt="2021-03-10T16:25:54.550" v="16" actId="478"/>
          <ac:cxnSpMkLst>
            <pc:docMk/>
            <pc:sldMk cId="1495633621" sldId="280"/>
            <ac:cxnSpMk id="11" creationId="{00000000-0000-0000-0000-000000000000}"/>
          </ac:cxnSpMkLst>
        </pc:cxnChg>
        <pc:cxnChg chg="del">
          <ac:chgData name="Brenda Blackhawk" userId="0fd98ef7-860e-480b-a2f0-a325dff53464" providerId="ADAL" clId="{FA3605DD-04B5-ED47-818D-44FF57B81035}" dt="2021-03-10T16:25:54.550" v="16" actId="478"/>
          <ac:cxnSpMkLst>
            <pc:docMk/>
            <pc:sldMk cId="1495633621" sldId="280"/>
            <ac:cxnSpMk id="13" creationId="{00000000-0000-0000-0000-000000000000}"/>
          </ac:cxnSpMkLst>
        </pc:cxnChg>
        <pc:cxnChg chg="del">
          <ac:chgData name="Brenda Blackhawk" userId="0fd98ef7-860e-480b-a2f0-a325dff53464" providerId="ADAL" clId="{FA3605DD-04B5-ED47-818D-44FF57B81035}" dt="2021-03-10T16:25:54.550" v="16" actId="478"/>
          <ac:cxnSpMkLst>
            <pc:docMk/>
            <pc:sldMk cId="1495633621" sldId="280"/>
            <ac:cxnSpMk id="14" creationId="{00000000-0000-0000-0000-000000000000}"/>
          </ac:cxnSpMkLst>
        </pc:cxnChg>
        <pc:cxnChg chg="del">
          <ac:chgData name="Brenda Blackhawk" userId="0fd98ef7-860e-480b-a2f0-a325dff53464" providerId="ADAL" clId="{FA3605DD-04B5-ED47-818D-44FF57B81035}" dt="2021-03-10T16:25:54.550" v="16" actId="478"/>
          <ac:cxnSpMkLst>
            <pc:docMk/>
            <pc:sldMk cId="1495633621" sldId="280"/>
            <ac:cxnSpMk id="18" creationId="{00000000-0000-0000-0000-000000000000}"/>
          </ac:cxnSpMkLst>
        </pc:cxnChg>
        <pc:cxnChg chg="del">
          <ac:chgData name="Brenda Blackhawk" userId="0fd98ef7-860e-480b-a2f0-a325dff53464" providerId="ADAL" clId="{FA3605DD-04B5-ED47-818D-44FF57B81035}" dt="2021-03-10T16:25:54.550" v="16" actId="478"/>
          <ac:cxnSpMkLst>
            <pc:docMk/>
            <pc:sldMk cId="1495633621" sldId="280"/>
            <ac:cxnSpMk id="21" creationId="{00000000-0000-0000-0000-000000000000}"/>
          </ac:cxnSpMkLst>
        </pc:cxnChg>
        <pc:cxnChg chg="del">
          <ac:chgData name="Brenda Blackhawk" userId="0fd98ef7-860e-480b-a2f0-a325dff53464" providerId="ADAL" clId="{FA3605DD-04B5-ED47-818D-44FF57B81035}" dt="2021-03-10T16:25:54.550" v="16" actId="478"/>
          <ac:cxnSpMkLst>
            <pc:docMk/>
            <pc:sldMk cId="1495633621" sldId="280"/>
            <ac:cxnSpMk id="23" creationId="{00000000-0000-0000-0000-000000000000}"/>
          </ac:cxnSpMkLst>
        </pc:cxnChg>
        <pc:cxnChg chg="del">
          <ac:chgData name="Brenda Blackhawk" userId="0fd98ef7-860e-480b-a2f0-a325dff53464" providerId="ADAL" clId="{FA3605DD-04B5-ED47-818D-44FF57B81035}" dt="2021-03-10T16:25:54.550" v="16" actId="478"/>
          <ac:cxnSpMkLst>
            <pc:docMk/>
            <pc:sldMk cId="1495633621" sldId="280"/>
            <ac:cxnSpMk id="24" creationId="{00000000-0000-0000-0000-000000000000}"/>
          </ac:cxnSpMkLst>
        </pc:cxnChg>
        <pc:cxnChg chg="del">
          <ac:chgData name="Brenda Blackhawk" userId="0fd98ef7-860e-480b-a2f0-a325dff53464" providerId="ADAL" clId="{FA3605DD-04B5-ED47-818D-44FF57B81035}" dt="2021-03-10T16:25:54.550" v="16" actId="478"/>
          <ac:cxnSpMkLst>
            <pc:docMk/>
            <pc:sldMk cId="1495633621" sldId="280"/>
            <ac:cxnSpMk id="25" creationId="{00000000-0000-0000-0000-000000000000}"/>
          </ac:cxnSpMkLst>
        </pc:cxnChg>
        <pc:cxnChg chg="del mod">
          <ac:chgData name="Brenda Blackhawk" userId="0fd98ef7-860e-480b-a2f0-a325dff53464" providerId="ADAL" clId="{FA3605DD-04B5-ED47-818D-44FF57B81035}" dt="2021-03-10T16:25:54.550" v="16" actId="478"/>
          <ac:cxnSpMkLst>
            <pc:docMk/>
            <pc:sldMk cId="1495633621" sldId="280"/>
            <ac:cxnSpMk id="29" creationId="{00000000-0000-0000-0000-000000000000}"/>
          </ac:cxnSpMkLst>
        </pc:cxnChg>
        <pc:cxnChg chg="del">
          <ac:chgData name="Brenda Blackhawk" userId="0fd98ef7-860e-480b-a2f0-a325dff53464" providerId="ADAL" clId="{FA3605DD-04B5-ED47-818D-44FF57B81035}" dt="2021-03-10T16:25:54.550" v="16" actId="478"/>
          <ac:cxnSpMkLst>
            <pc:docMk/>
            <pc:sldMk cId="1495633621" sldId="280"/>
            <ac:cxnSpMk id="30" creationId="{00000000-0000-0000-0000-000000000000}"/>
          </ac:cxnSpMkLst>
        </pc:cxnChg>
        <pc:cxnChg chg="del">
          <ac:chgData name="Brenda Blackhawk" userId="0fd98ef7-860e-480b-a2f0-a325dff53464" providerId="ADAL" clId="{FA3605DD-04B5-ED47-818D-44FF57B81035}" dt="2021-03-10T16:25:54.550" v="16" actId="478"/>
          <ac:cxnSpMkLst>
            <pc:docMk/>
            <pc:sldMk cId="1495633621" sldId="280"/>
            <ac:cxnSpMk id="32" creationId="{00000000-0000-0000-0000-000000000000}"/>
          </ac:cxnSpMkLst>
        </pc:cxnChg>
        <pc:cxnChg chg="del mod">
          <ac:chgData name="Brenda Blackhawk" userId="0fd98ef7-860e-480b-a2f0-a325dff53464" providerId="ADAL" clId="{FA3605DD-04B5-ED47-818D-44FF57B81035}" dt="2021-03-10T16:25:54.550" v="16" actId="478"/>
          <ac:cxnSpMkLst>
            <pc:docMk/>
            <pc:sldMk cId="1495633621" sldId="280"/>
            <ac:cxnSpMk id="34" creationId="{00000000-0000-0000-0000-000000000000}"/>
          </ac:cxnSpMkLst>
        </pc:cxnChg>
        <pc:cxnChg chg="del">
          <ac:chgData name="Brenda Blackhawk" userId="0fd98ef7-860e-480b-a2f0-a325dff53464" providerId="ADAL" clId="{FA3605DD-04B5-ED47-818D-44FF57B81035}" dt="2021-03-10T16:25:54.550" v="16" actId="478"/>
          <ac:cxnSpMkLst>
            <pc:docMk/>
            <pc:sldMk cId="1495633621" sldId="280"/>
            <ac:cxnSpMk id="35" creationId="{00000000-0000-0000-0000-000000000000}"/>
          </ac:cxnSpMkLst>
        </pc:cxnChg>
        <pc:cxnChg chg="del">
          <ac:chgData name="Brenda Blackhawk" userId="0fd98ef7-860e-480b-a2f0-a325dff53464" providerId="ADAL" clId="{FA3605DD-04B5-ED47-818D-44FF57B81035}" dt="2021-03-10T16:25:54.550" v="16" actId="478"/>
          <ac:cxnSpMkLst>
            <pc:docMk/>
            <pc:sldMk cId="1495633621" sldId="280"/>
            <ac:cxnSpMk id="37" creationId="{00000000-0000-0000-0000-000000000000}"/>
          </ac:cxnSpMkLst>
        </pc:cxnChg>
        <pc:cxnChg chg="del">
          <ac:chgData name="Brenda Blackhawk" userId="0fd98ef7-860e-480b-a2f0-a325dff53464" providerId="ADAL" clId="{FA3605DD-04B5-ED47-818D-44FF57B81035}" dt="2021-03-10T16:25:54.550" v="16" actId="478"/>
          <ac:cxnSpMkLst>
            <pc:docMk/>
            <pc:sldMk cId="1495633621" sldId="280"/>
            <ac:cxnSpMk id="39" creationId="{00000000-0000-0000-0000-000000000000}"/>
          </ac:cxnSpMkLst>
        </pc:cxnChg>
        <pc:cxnChg chg="del">
          <ac:chgData name="Brenda Blackhawk" userId="0fd98ef7-860e-480b-a2f0-a325dff53464" providerId="ADAL" clId="{FA3605DD-04B5-ED47-818D-44FF57B81035}" dt="2021-03-10T16:25:54.550" v="16" actId="478"/>
          <ac:cxnSpMkLst>
            <pc:docMk/>
            <pc:sldMk cId="1495633621" sldId="280"/>
            <ac:cxnSpMk id="40" creationId="{00000000-0000-0000-0000-000000000000}"/>
          </ac:cxnSpMkLst>
        </pc:cxnChg>
        <pc:cxnChg chg="del">
          <ac:chgData name="Brenda Blackhawk" userId="0fd98ef7-860e-480b-a2f0-a325dff53464" providerId="ADAL" clId="{FA3605DD-04B5-ED47-818D-44FF57B81035}" dt="2021-03-10T16:25:54.550" v="16" actId="478"/>
          <ac:cxnSpMkLst>
            <pc:docMk/>
            <pc:sldMk cId="1495633621" sldId="280"/>
            <ac:cxnSpMk id="41" creationId="{00000000-0000-0000-0000-000000000000}"/>
          </ac:cxnSpMkLst>
        </pc:cxnChg>
        <pc:cxnChg chg="del">
          <ac:chgData name="Brenda Blackhawk" userId="0fd98ef7-860e-480b-a2f0-a325dff53464" providerId="ADAL" clId="{FA3605DD-04B5-ED47-818D-44FF57B81035}" dt="2021-03-10T16:26:09.011" v="18" actId="478"/>
          <ac:cxnSpMkLst>
            <pc:docMk/>
            <pc:sldMk cId="1495633621" sldId="280"/>
            <ac:cxnSpMk id="44" creationId="{00000000-0000-0000-0000-000000000000}"/>
          </ac:cxnSpMkLst>
        </pc:cxnChg>
        <pc:cxnChg chg="del">
          <ac:chgData name="Brenda Blackhawk" userId="0fd98ef7-860e-480b-a2f0-a325dff53464" providerId="ADAL" clId="{FA3605DD-04B5-ED47-818D-44FF57B81035}" dt="2021-03-10T16:26:12.769" v="19" actId="478"/>
          <ac:cxnSpMkLst>
            <pc:docMk/>
            <pc:sldMk cId="1495633621" sldId="280"/>
            <ac:cxnSpMk id="46" creationId="{00000000-0000-0000-0000-000000000000}"/>
          </ac:cxnSpMkLst>
        </pc:cxnChg>
        <pc:cxnChg chg="del">
          <ac:chgData name="Brenda Blackhawk" userId="0fd98ef7-860e-480b-a2f0-a325dff53464" providerId="ADAL" clId="{FA3605DD-04B5-ED47-818D-44FF57B81035}" dt="2021-03-10T16:26:12.769" v="19" actId="478"/>
          <ac:cxnSpMkLst>
            <pc:docMk/>
            <pc:sldMk cId="1495633621" sldId="280"/>
            <ac:cxnSpMk id="47" creationId="{00000000-0000-0000-0000-000000000000}"/>
          </ac:cxnSpMkLst>
        </pc:cxnChg>
        <pc:cxnChg chg="del">
          <ac:chgData name="Brenda Blackhawk" userId="0fd98ef7-860e-480b-a2f0-a325dff53464" providerId="ADAL" clId="{FA3605DD-04B5-ED47-818D-44FF57B81035}" dt="2021-03-10T16:25:54.550" v="16" actId="478"/>
          <ac:cxnSpMkLst>
            <pc:docMk/>
            <pc:sldMk cId="1495633621" sldId="280"/>
            <ac:cxnSpMk id="48" creationId="{00000000-0000-0000-0000-000000000000}"/>
          </ac:cxnSpMkLst>
        </pc:cxnChg>
        <pc:cxnChg chg="del">
          <ac:chgData name="Brenda Blackhawk" userId="0fd98ef7-860e-480b-a2f0-a325dff53464" providerId="ADAL" clId="{FA3605DD-04B5-ED47-818D-44FF57B81035}" dt="2021-03-10T16:26:12.769" v="19" actId="478"/>
          <ac:cxnSpMkLst>
            <pc:docMk/>
            <pc:sldMk cId="1495633621" sldId="280"/>
            <ac:cxnSpMk id="49" creationId="{00000000-0000-0000-0000-000000000000}"/>
          </ac:cxnSpMkLst>
        </pc:cxnChg>
        <pc:cxnChg chg="add del mod">
          <ac:chgData name="Brenda Blackhawk" userId="0fd98ef7-860e-480b-a2f0-a325dff53464" providerId="ADAL" clId="{FA3605DD-04B5-ED47-818D-44FF57B81035}" dt="2021-03-10T16:26:52.748" v="24" actId="478"/>
          <ac:cxnSpMkLst>
            <pc:docMk/>
            <pc:sldMk cId="1495633621" sldId="280"/>
            <ac:cxnSpMk id="52" creationId="{AD7E75F8-D10F-5541-9ACE-869ABCBDBA8B}"/>
          </ac:cxnSpMkLst>
        </pc:cxnChg>
        <pc:cxnChg chg="add mod">
          <ac:chgData name="Brenda Blackhawk" userId="0fd98ef7-860e-480b-a2f0-a325dff53464" providerId="ADAL" clId="{FA3605DD-04B5-ED47-818D-44FF57B81035}" dt="2021-03-10T16:26:17.038" v="21"/>
          <ac:cxnSpMkLst>
            <pc:docMk/>
            <pc:sldMk cId="1495633621" sldId="280"/>
            <ac:cxnSpMk id="53" creationId="{62AC6336-B212-484A-AC4E-69CD05AF90FE}"/>
          </ac:cxnSpMkLst>
        </pc:cxnChg>
        <pc:cxnChg chg="add mod">
          <ac:chgData name="Brenda Blackhawk" userId="0fd98ef7-860e-480b-a2f0-a325dff53464" providerId="ADAL" clId="{FA3605DD-04B5-ED47-818D-44FF57B81035}" dt="2021-03-10T16:26:17.038" v="21"/>
          <ac:cxnSpMkLst>
            <pc:docMk/>
            <pc:sldMk cId="1495633621" sldId="280"/>
            <ac:cxnSpMk id="54" creationId="{35C5FD03-8FF0-7D48-8760-3AE2B82D811F}"/>
          </ac:cxnSpMkLst>
        </pc:cxnChg>
        <pc:cxnChg chg="add mod">
          <ac:chgData name="Brenda Blackhawk" userId="0fd98ef7-860e-480b-a2f0-a325dff53464" providerId="ADAL" clId="{FA3605DD-04B5-ED47-818D-44FF57B81035}" dt="2021-03-10T16:26:17.038" v="21"/>
          <ac:cxnSpMkLst>
            <pc:docMk/>
            <pc:sldMk cId="1495633621" sldId="280"/>
            <ac:cxnSpMk id="56" creationId="{1BF29250-346B-334B-82A0-1C7B246604D1}"/>
          </ac:cxnSpMkLst>
        </pc:cxnChg>
        <pc:cxnChg chg="add mod">
          <ac:chgData name="Brenda Blackhawk" userId="0fd98ef7-860e-480b-a2f0-a325dff53464" providerId="ADAL" clId="{FA3605DD-04B5-ED47-818D-44FF57B81035}" dt="2021-03-10T16:26:17.038" v="21"/>
          <ac:cxnSpMkLst>
            <pc:docMk/>
            <pc:sldMk cId="1495633621" sldId="280"/>
            <ac:cxnSpMk id="57" creationId="{7ADAC569-DC3D-5A45-88EA-A2A4C83FE8BF}"/>
          </ac:cxnSpMkLst>
        </pc:cxnChg>
        <pc:cxnChg chg="add mod">
          <ac:chgData name="Brenda Blackhawk" userId="0fd98ef7-860e-480b-a2f0-a325dff53464" providerId="ADAL" clId="{FA3605DD-04B5-ED47-818D-44FF57B81035}" dt="2021-03-10T16:26:17.038" v="21"/>
          <ac:cxnSpMkLst>
            <pc:docMk/>
            <pc:sldMk cId="1495633621" sldId="280"/>
            <ac:cxnSpMk id="58" creationId="{0C03C009-7EB1-AD4D-9193-B0055E74928E}"/>
          </ac:cxnSpMkLst>
        </pc:cxnChg>
        <pc:cxnChg chg="add mod">
          <ac:chgData name="Brenda Blackhawk" userId="0fd98ef7-860e-480b-a2f0-a325dff53464" providerId="ADAL" clId="{FA3605DD-04B5-ED47-818D-44FF57B81035}" dt="2021-03-10T16:26:17.038" v="21"/>
          <ac:cxnSpMkLst>
            <pc:docMk/>
            <pc:sldMk cId="1495633621" sldId="280"/>
            <ac:cxnSpMk id="59" creationId="{ECB394D9-774E-B946-8709-F169CCB5FBB5}"/>
          </ac:cxnSpMkLst>
        </pc:cxnChg>
        <pc:cxnChg chg="add mod">
          <ac:chgData name="Brenda Blackhawk" userId="0fd98ef7-860e-480b-a2f0-a325dff53464" providerId="ADAL" clId="{FA3605DD-04B5-ED47-818D-44FF57B81035}" dt="2021-03-10T16:26:17.038" v="21"/>
          <ac:cxnSpMkLst>
            <pc:docMk/>
            <pc:sldMk cId="1495633621" sldId="280"/>
            <ac:cxnSpMk id="61" creationId="{94A1AFAC-BE3C-6044-A6B8-A2D7ED2D59F5}"/>
          </ac:cxnSpMkLst>
        </pc:cxnChg>
        <pc:cxnChg chg="add mod">
          <ac:chgData name="Brenda Blackhawk" userId="0fd98ef7-860e-480b-a2f0-a325dff53464" providerId="ADAL" clId="{FA3605DD-04B5-ED47-818D-44FF57B81035}" dt="2021-03-10T16:26:57.822" v="25" actId="14100"/>
          <ac:cxnSpMkLst>
            <pc:docMk/>
            <pc:sldMk cId="1495633621" sldId="280"/>
            <ac:cxnSpMk id="63" creationId="{951302BB-2704-9F48-9D7C-BAC1A3CD499E}"/>
          </ac:cxnSpMkLst>
        </pc:cxnChg>
        <pc:cxnChg chg="add mod">
          <ac:chgData name="Brenda Blackhawk" userId="0fd98ef7-860e-480b-a2f0-a325dff53464" providerId="ADAL" clId="{FA3605DD-04B5-ED47-818D-44FF57B81035}" dt="2021-03-10T16:27:05.670" v="26" actId="14100"/>
          <ac:cxnSpMkLst>
            <pc:docMk/>
            <pc:sldMk cId="1495633621" sldId="280"/>
            <ac:cxnSpMk id="65" creationId="{CF86F136-2F62-8F44-AFC9-DB654641BD0F}"/>
          </ac:cxnSpMkLst>
        </pc:cxnChg>
        <pc:cxnChg chg="add mod">
          <ac:chgData name="Brenda Blackhawk" userId="0fd98ef7-860e-480b-a2f0-a325dff53464" providerId="ADAL" clId="{FA3605DD-04B5-ED47-818D-44FF57B81035}" dt="2021-03-10T16:26:17.038" v="21"/>
          <ac:cxnSpMkLst>
            <pc:docMk/>
            <pc:sldMk cId="1495633621" sldId="280"/>
            <ac:cxnSpMk id="66" creationId="{7C103D6E-D09C-F444-9DA1-1D1B1507B426}"/>
          </ac:cxnSpMkLst>
        </pc:cxnChg>
        <pc:cxnChg chg="add mod">
          <ac:chgData name="Brenda Blackhawk" userId="0fd98ef7-860e-480b-a2f0-a325dff53464" providerId="ADAL" clId="{FA3605DD-04B5-ED47-818D-44FF57B81035}" dt="2021-03-10T16:26:17.038" v="21"/>
          <ac:cxnSpMkLst>
            <pc:docMk/>
            <pc:sldMk cId="1495633621" sldId="280"/>
            <ac:cxnSpMk id="67" creationId="{514C54BA-6942-9F45-AE11-D3C50B882067}"/>
          </ac:cxnSpMkLst>
        </pc:cxnChg>
        <pc:cxnChg chg="add mod">
          <ac:chgData name="Brenda Blackhawk" userId="0fd98ef7-860e-480b-a2f0-a325dff53464" providerId="ADAL" clId="{FA3605DD-04B5-ED47-818D-44FF57B81035}" dt="2021-03-10T16:26:17.038" v="21"/>
          <ac:cxnSpMkLst>
            <pc:docMk/>
            <pc:sldMk cId="1495633621" sldId="280"/>
            <ac:cxnSpMk id="70" creationId="{EEB0E6C2-08D1-AD47-A66F-5BEFCCC3F973}"/>
          </ac:cxnSpMkLst>
        </pc:cxnChg>
        <pc:cxnChg chg="add mod">
          <ac:chgData name="Brenda Blackhawk" userId="0fd98ef7-860e-480b-a2f0-a325dff53464" providerId="ADAL" clId="{FA3605DD-04B5-ED47-818D-44FF57B81035}" dt="2021-03-10T16:28:01.666" v="36" actId="14100"/>
          <ac:cxnSpMkLst>
            <pc:docMk/>
            <pc:sldMk cId="1495633621" sldId="280"/>
            <ac:cxnSpMk id="71" creationId="{672B165B-B39E-9A42-A94C-AC6BAB1EFB9C}"/>
          </ac:cxnSpMkLst>
        </pc:cxnChg>
        <pc:cxnChg chg="add del mod">
          <ac:chgData name="Brenda Blackhawk" userId="0fd98ef7-860e-480b-a2f0-a325dff53464" providerId="ADAL" clId="{FA3605DD-04B5-ED47-818D-44FF57B81035}" dt="2021-03-10T16:27:23.908" v="30" actId="478"/>
          <ac:cxnSpMkLst>
            <pc:docMk/>
            <pc:sldMk cId="1495633621" sldId="280"/>
            <ac:cxnSpMk id="72" creationId="{FBD9A12B-0DFC-8646-B00E-B1B96573E313}"/>
          </ac:cxnSpMkLst>
        </pc:cxnChg>
        <pc:cxnChg chg="add mod">
          <ac:chgData name="Brenda Blackhawk" userId="0fd98ef7-860e-480b-a2f0-a325dff53464" providerId="ADAL" clId="{FA3605DD-04B5-ED47-818D-44FF57B81035}" dt="2021-03-10T16:26:17.038" v="21"/>
          <ac:cxnSpMkLst>
            <pc:docMk/>
            <pc:sldMk cId="1495633621" sldId="280"/>
            <ac:cxnSpMk id="74" creationId="{81995136-9420-904D-9F5F-7F611EBEB5A3}"/>
          </ac:cxnSpMkLst>
        </pc:cxnChg>
        <pc:cxnChg chg="add mod">
          <ac:chgData name="Brenda Blackhawk" userId="0fd98ef7-860e-480b-a2f0-a325dff53464" providerId="ADAL" clId="{FA3605DD-04B5-ED47-818D-44FF57B81035}" dt="2021-03-10T16:26:17.038" v="21"/>
          <ac:cxnSpMkLst>
            <pc:docMk/>
            <pc:sldMk cId="1495633621" sldId="280"/>
            <ac:cxnSpMk id="75" creationId="{73809FE2-07F3-AA4F-9D86-C3C9FB5DE97E}"/>
          </ac:cxnSpMkLst>
        </pc:cxnChg>
        <pc:cxnChg chg="add mod">
          <ac:chgData name="Brenda Blackhawk" userId="0fd98ef7-860e-480b-a2f0-a325dff53464" providerId="ADAL" clId="{FA3605DD-04B5-ED47-818D-44FF57B81035}" dt="2021-03-10T16:26:17.038" v="21"/>
          <ac:cxnSpMkLst>
            <pc:docMk/>
            <pc:sldMk cId="1495633621" sldId="280"/>
            <ac:cxnSpMk id="76" creationId="{9BE0188D-7754-BE42-9BFE-53CE91777BA3}"/>
          </ac:cxnSpMkLst>
        </pc:cxnChg>
        <pc:cxnChg chg="add mod">
          <ac:chgData name="Brenda Blackhawk" userId="0fd98ef7-860e-480b-a2f0-a325dff53464" providerId="ADAL" clId="{FA3605DD-04B5-ED47-818D-44FF57B81035}" dt="2021-03-10T16:26:17.038" v="21"/>
          <ac:cxnSpMkLst>
            <pc:docMk/>
            <pc:sldMk cId="1495633621" sldId="280"/>
            <ac:cxnSpMk id="77" creationId="{DA947127-EF44-B548-A8E5-D7FC6F14508F}"/>
          </ac:cxnSpMkLst>
        </pc:cxnChg>
        <pc:cxnChg chg="add mod">
          <ac:chgData name="Brenda Blackhawk" userId="0fd98ef7-860e-480b-a2f0-a325dff53464" providerId="ADAL" clId="{FA3605DD-04B5-ED47-818D-44FF57B81035}" dt="2021-03-10T16:26:17.038" v="21"/>
          <ac:cxnSpMkLst>
            <pc:docMk/>
            <pc:sldMk cId="1495633621" sldId="280"/>
            <ac:cxnSpMk id="79" creationId="{A12E8DEC-306A-F048-9ACF-B4FED3ABC372}"/>
          </ac:cxnSpMkLst>
        </pc:cxnChg>
        <pc:cxnChg chg="add mod">
          <ac:chgData name="Brenda Blackhawk" userId="0fd98ef7-860e-480b-a2f0-a325dff53464" providerId="ADAL" clId="{FA3605DD-04B5-ED47-818D-44FF57B81035}" dt="2021-03-10T16:26:17.038" v="21"/>
          <ac:cxnSpMkLst>
            <pc:docMk/>
            <pc:sldMk cId="1495633621" sldId="280"/>
            <ac:cxnSpMk id="81" creationId="{1ACF1B47-3592-F34B-8CDE-7A89A10EA3AA}"/>
          </ac:cxnSpMkLst>
        </pc:cxnChg>
        <pc:cxnChg chg="add mod">
          <ac:chgData name="Brenda Blackhawk" userId="0fd98ef7-860e-480b-a2f0-a325dff53464" providerId="ADAL" clId="{FA3605DD-04B5-ED47-818D-44FF57B81035}" dt="2021-03-10T16:26:17.038" v="21"/>
          <ac:cxnSpMkLst>
            <pc:docMk/>
            <pc:sldMk cId="1495633621" sldId="280"/>
            <ac:cxnSpMk id="82" creationId="{B8F518A9-6528-7241-A7CB-6CDAFBC796A7}"/>
          </ac:cxnSpMkLst>
        </pc:cxnChg>
        <pc:cxnChg chg="add mod">
          <ac:chgData name="Brenda Blackhawk" userId="0fd98ef7-860e-480b-a2f0-a325dff53464" providerId="ADAL" clId="{FA3605DD-04B5-ED47-818D-44FF57B81035}" dt="2021-03-10T16:26:17.038" v="21"/>
          <ac:cxnSpMkLst>
            <pc:docMk/>
            <pc:sldMk cId="1495633621" sldId="280"/>
            <ac:cxnSpMk id="86" creationId="{DFF7A886-83A5-744A-942F-4FB7D698EA91}"/>
          </ac:cxnSpMkLst>
        </pc:cxnChg>
        <pc:cxnChg chg="add mod">
          <ac:chgData name="Brenda Blackhawk" userId="0fd98ef7-860e-480b-a2f0-a325dff53464" providerId="ADAL" clId="{FA3605DD-04B5-ED47-818D-44FF57B81035}" dt="2021-03-10T16:27:45.205" v="34" actId="14100"/>
          <ac:cxnSpMkLst>
            <pc:docMk/>
            <pc:sldMk cId="1495633621" sldId="280"/>
            <ac:cxnSpMk id="90" creationId="{56DDFAF9-33E4-3E4C-ABC2-84B119F8B36F}"/>
          </ac:cxnSpMkLst>
        </pc:cxnChg>
        <pc:cxnChg chg="add del mod">
          <ac:chgData name="Brenda Blackhawk" userId="0fd98ef7-860e-480b-a2f0-a325dff53464" providerId="ADAL" clId="{FA3605DD-04B5-ED47-818D-44FF57B81035}" dt="2021-03-12T20:52:54.030" v="659" actId="478"/>
          <ac:cxnSpMkLst>
            <pc:docMk/>
            <pc:sldMk cId="1495633621" sldId="280"/>
            <ac:cxnSpMk id="91" creationId="{917AB3EB-EF0F-AA40-9B78-323E0C243FF9}"/>
          </ac:cxnSpMkLst>
        </pc:cxnChg>
        <pc:cxnChg chg="add mod">
          <ac:chgData name="Brenda Blackhawk" userId="0fd98ef7-860e-480b-a2f0-a325dff53464" providerId="ADAL" clId="{FA3605DD-04B5-ED47-818D-44FF57B81035}" dt="2021-03-10T16:27:19.440" v="29" actId="14100"/>
          <ac:cxnSpMkLst>
            <pc:docMk/>
            <pc:sldMk cId="1495633621" sldId="280"/>
            <ac:cxnSpMk id="94" creationId="{A37DCFD7-C01C-1B46-9977-83C33600AC1F}"/>
          </ac:cxnSpMkLst>
        </pc:cxnChg>
        <pc:cxnChg chg="add mod">
          <ac:chgData name="Brenda Blackhawk" userId="0fd98ef7-860e-480b-a2f0-a325dff53464" providerId="ADAL" clId="{FA3605DD-04B5-ED47-818D-44FF57B81035}" dt="2021-03-10T16:28:24.684" v="38" actId="14100"/>
          <ac:cxnSpMkLst>
            <pc:docMk/>
            <pc:sldMk cId="1495633621" sldId="280"/>
            <ac:cxnSpMk id="95" creationId="{EBABA86A-29BB-684C-B0BB-12502DD26A85}"/>
          </ac:cxnSpMkLst>
        </pc:cxnChg>
      </pc:sldChg>
      <pc:sldChg chg="del">
        <pc:chgData name="Brenda Blackhawk" userId="0fd98ef7-860e-480b-a2f0-a325dff53464" providerId="ADAL" clId="{FA3605DD-04B5-ED47-818D-44FF57B81035}" dt="2021-03-09T21:42:49.801" v="10" actId="2696"/>
        <pc:sldMkLst>
          <pc:docMk/>
          <pc:sldMk cId="3194544410" sldId="281"/>
        </pc:sldMkLst>
      </pc:sldChg>
      <pc:sldChg chg="del">
        <pc:chgData name="Brenda Blackhawk" userId="0fd98ef7-860e-480b-a2f0-a325dff53464" providerId="ADAL" clId="{FA3605DD-04B5-ED47-818D-44FF57B81035}" dt="2021-03-09T21:42:32.796" v="3" actId="2696"/>
        <pc:sldMkLst>
          <pc:docMk/>
          <pc:sldMk cId="3052084652" sldId="282"/>
        </pc:sldMkLst>
      </pc:sldChg>
      <pc:sldChg chg="add del">
        <pc:chgData name="Brenda Blackhawk" userId="0fd98ef7-860e-480b-a2f0-a325dff53464" providerId="ADAL" clId="{FA3605DD-04B5-ED47-818D-44FF57B81035}" dt="2021-03-09T21:47:20.696" v="15" actId="2696"/>
        <pc:sldMkLst>
          <pc:docMk/>
          <pc:sldMk cId="3938352342" sldId="283"/>
        </pc:sldMkLst>
      </pc:sldChg>
      <pc:sldChg chg="del">
        <pc:chgData name="Brenda Blackhawk" userId="0fd98ef7-860e-480b-a2f0-a325dff53464" providerId="ADAL" clId="{FA3605DD-04B5-ED47-818D-44FF57B81035}" dt="2021-03-09T21:42:39.401" v="9" actId="2696"/>
        <pc:sldMkLst>
          <pc:docMk/>
          <pc:sldMk cId="507091224" sldId="284"/>
        </pc:sldMkLst>
      </pc:sldChg>
      <pc:sldChg chg="del">
        <pc:chgData name="Brenda Blackhawk" userId="0fd98ef7-860e-480b-a2f0-a325dff53464" providerId="ADAL" clId="{FA3605DD-04B5-ED47-818D-44FF57B81035}" dt="2021-03-09T21:42:33.842" v="5" actId="2696"/>
        <pc:sldMkLst>
          <pc:docMk/>
          <pc:sldMk cId="3767095156" sldId="285"/>
        </pc:sldMkLst>
      </pc:sldChg>
      <pc:sldChg chg="del">
        <pc:chgData name="Brenda Blackhawk" userId="0fd98ef7-860e-480b-a2f0-a325dff53464" providerId="ADAL" clId="{FA3605DD-04B5-ED47-818D-44FF57B81035}" dt="2021-03-09T21:42:35.606" v="7" actId="2696"/>
        <pc:sldMkLst>
          <pc:docMk/>
          <pc:sldMk cId="630108885" sldId="286"/>
        </pc:sldMkLst>
      </pc:sldChg>
      <pc:sldChg chg="addSp delSp modSp mod modClrScheme chgLayout">
        <pc:chgData name="Brenda Blackhawk" userId="0fd98ef7-860e-480b-a2f0-a325dff53464" providerId="ADAL" clId="{FA3605DD-04B5-ED47-818D-44FF57B81035}" dt="2021-03-13T14:02:49.504" v="1168" actId="27636"/>
        <pc:sldMkLst>
          <pc:docMk/>
          <pc:sldMk cId="3878189468" sldId="287"/>
        </pc:sldMkLst>
        <pc:spChg chg="mod ord">
          <ac:chgData name="Brenda Blackhawk" userId="0fd98ef7-860e-480b-a2f0-a325dff53464" providerId="ADAL" clId="{FA3605DD-04B5-ED47-818D-44FF57B81035}" dt="2021-03-13T13:58:49.968" v="1059" actId="700"/>
          <ac:spMkLst>
            <pc:docMk/>
            <pc:sldMk cId="3878189468" sldId="287"/>
            <ac:spMk id="2" creationId="{00000000-0000-0000-0000-000000000000}"/>
          </ac:spMkLst>
        </pc:spChg>
        <pc:spChg chg="del mod ord">
          <ac:chgData name="Brenda Blackhawk" userId="0fd98ef7-860e-480b-a2f0-a325dff53464" providerId="ADAL" clId="{FA3605DD-04B5-ED47-818D-44FF57B81035}" dt="2021-03-13T13:58:49.968" v="1059" actId="700"/>
          <ac:spMkLst>
            <pc:docMk/>
            <pc:sldMk cId="3878189468" sldId="287"/>
            <ac:spMk id="3" creationId="{00000000-0000-0000-0000-000000000000}"/>
          </ac:spMkLst>
        </pc:spChg>
        <pc:spChg chg="add mod ord">
          <ac:chgData name="Brenda Blackhawk" userId="0fd98ef7-860e-480b-a2f0-a325dff53464" providerId="ADAL" clId="{FA3605DD-04B5-ED47-818D-44FF57B81035}" dt="2021-03-13T14:02:49.504" v="1168" actId="27636"/>
          <ac:spMkLst>
            <pc:docMk/>
            <pc:sldMk cId="3878189468" sldId="287"/>
            <ac:spMk id="5" creationId="{B0C14C7A-E2DB-D941-A9A4-05E8946A39BD}"/>
          </ac:spMkLst>
        </pc:spChg>
        <pc:spChg chg="add del mod ord">
          <ac:chgData name="Brenda Blackhawk" userId="0fd98ef7-860e-480b-a2f0-a325dff53464" providerId="ADAL" clId="{FA3605DD-04B5-ED47-818D-44FF57B81035}" dt="2021-03-13T14:02:36.566" v="1162" actId="931"/>
          <ac:spMkLst>
            <pc:docMk/>
            <pc:sldMk cId="3878189468" sldId="287"/>
            <ac:spMk id="6" creationId="{870BAEAB-4BCF-0D41-98AD-D2F57EB48717}"/>
          </ac:spMkLst>
        </pc:spChg>
        <pc:picChg chg="add mod">
          <ac:chgData name="Brenda Blackhawk" userId="0fd98ef7-860e-480b-a2f0-a325dff53464" providerId="ADAL" clId="{FA3605DD-04B5-ED47-818D-44FF57B81035}" dt="2021-03-13T14:02:46.695" v="1166" actId="1076"/>
          <ac:picMkLst>
            <pc:docMk/>
            <pc:sldMk cId="3878189468" sldId="287"/>
            <ac:picMk id="8" creationId="{A7968022-7898-2748-9CF9-4D7F01C96869}"/>
          </ac:picMkLst>
        </pc:picChg>
        <pc:cxnChg chg="mod">
          <ac:chgData name="Brenda Blackhawk" userId="0fd98ef7-860e-480b-a2f0-a325dff53464" providerId="ADAL" clId="{FA3605DD-04B5-ED47-818D-44FF57B81035}" dt="2021-03-12T20:50:12.098" v="650" actId="1076"/>
          <ac:cxnSpMkLst>
            <pc:docMk/>
            <pc:sldMk cId="3878189468" sldId="287"/>
            <ac:cxnSpMk id="4" creationId="{00000000-0000-0000-0000-000000000000}"/>
          </ac:cxnSpMkLst>
        </pc:cxnChg>
      </pc:sldChg>
      <pc:sldChg chg="addSp delSp modSp mod modClrScheme chgLayout">
        <pc:chgData name="Brenda Blackhawk" userId="0fd98ef7-860e-480b-a2f0-a325dff53464" providerId="ADAL" clId="{FA3605DD-04B5-ED47-818D-44FF57B81035}" dt="2021-03-12T21:09:09.831" v="727" actId="14100"/>
        <pc:sldMkLst>
          <pc:docMk/>
          <pc:sldMk cId="1258052134" sldId="288"/>
        </pc:sldMkLst>
        <pc:spChg chg="mod ord">
          <ac:chgData name="Brenda Blackhawk" userId="0fd98ef7-860e-480b-a2f0-a325dff53464" providerId="ADAL" clId="{FA3605DD-04B5-ED47-818D-44FF57B81035}" dt="2021-03-12T21:06:46.759" v="710" actId="700"/>
          <ac:spMkLst>
            <pc:docMk/>
            <pc:sldMk cId="1258052134" sldId="288"/>
            <ac:spMk id="2" creationId="{00000000-0000-0000-0000-000000000000}"/>
          </ac:spMkLst>
        </pc:spChg>
        <pc:spChg chg="mod ord">
          <ac:chgData name="Brenda Blackhawk" userId="0fd98ef7-860e-480b-a2f0-a325dff53464" providerId="ADAL" clId="{FA3605DD-04B5-ED47-818D-44FF57B81035}" dt="2021-03-12T21:09:09.831" v="727" actId="14100"/>
          <ac:spMkLst>
            <pc:docMk/>
            <pc:sldMk cId="1258052134" sldId="288"/>
            <ac:spMk id="3" creationId="{00000000-0000-0000-0000-000000000000}"/>
          </ac:spMkLst>
        </pc:spChg>
        <pc:spChg chg="add del mod ord">
          <ac:chgData name="Brenda Blackhawk" userId="0fd98ef7-860e-480b-a2f0-a325dff53464" providerId="ADAL" clId="{FA3605DD-04B5-ED47-818D-44FF57B81035}" dt="2021-03-12T21:06:52.560" v="711"/>
          <ac:spMkLst>
            <pc:docMk/>
            <pc:sldMk cId="1258052134" sldId="288"/>
            <ac:spMk id="5" creationId="{29610806-65FA-1E4C-91A8-F5C4B8010F1E}"/>
          </ac:spMkLst>
        </pc:spChg>
        <pc:picChg chg="del">
          <ac:chgData name="Brenda Blackhawk" userId="0fd98ef7-860e-480b-a2f0-a325dff53464" providerId="ADAL" clId="{FA3605DD-04B5-ED47-818D-44FF57B81035}" dt="2021-03-11T21:59:34.239" v="311" actId="478"/>
          <ac:picMkLst>
            <pc:docMk/>
            <pc:sldMk cId="1258052134" sldId="288"/>
            <ac:picMk id="5" creationId="{00000000-0000-0000-0000-000000000000}"/>
          </ac:picMkLst>
        </pc:picChg>
        <pc:picChg chg="add mod">
          <ac:chgData name="Brenda Blackhawk" userId="0fd98ef7-860e-480b-a2f0-a325dff53464" providerId="ADAL" clId="{FA3605DD-04B5-ED47-818D-44FF57B81035}" dt="2021-03-12T21:09:07.333" v="726" actId="1076"/>
          <ac:picMkLst>
            <pc:docMk/>
            <pc:sldMk cId="1258052134" sldId="288"/>
            <ac:picMk id="7" creationId="{E3BA5DEC-EB2D-0049-A99E-28D7F82B6A1F}"/>
          </ac:picMkLst>
        </pc:picChg>
      </pc:sldChg>
      <pc:sldChg chg="addSp delSp modSp mod">
        <pc:chgData name="Brenda Blackhawk" userId="0fd98ef7-860e-480b-a2f0-a325dff53464" providerId="ADAL" clId="{FA3605DD-04B5-ED47-818D-44FF57B81035}" dt="2021-03-12T20:54:00.428" v="664" actId="2085"/>
        <pc:sldMkLst>
          <pc:docMk/>
          <pc:sldMk cId="1882252202" sldId="290"/>
        </pc:sldMkLst>
        <pc:spChg chg="add mod">
          <ac:chgData name="Brenda Blackhawk" userId="0fd98ef7-860e-480b-a2f0-a325dff53464" providerId="ADAL" clId="{FA3605DD-04B5-ED47-818D-44FF57B81035}" dt="2021-03-12T20:54:00.428" v="664" actId="2085"/>
          <ac:spMkLst>
            <pc:docMk/>
            <pc:sldMk cId="1882252202" sldId="290"/>
            <ac:spMk id="3" creationId="{CAD0D4D1-2EFB-4B4E-927E-81DB7DFDB40A}"/>
          </ac:spMkLst>
        </pc:spChg>
        <pc:picChg chg="add mod">
          <ac:chgData name="Brenda Blackhawk" userId="0fd98ef7-860e-480b-a2f0-a325dff53464" providerId="ADAL" clId="{FA3605DD-04B5-ED47-818D-44FF57B81035}" dt="2021-03-11T21:27:34.256" v="70" actId="1076"/>
          <ac:picMkLst>
            <pc:docMk/>
            <pc:sldMk cId="1882252202" sldId="290"/>
            <ac:picMk id="5" creationId="{F2C414E0-6D87-2E4B-A42B-C26B2CC466E8}"/>
          </ac:picMkLst>
        </pc:picChg>
        <pc:picChg chg="del">
          <ac:chgData name="Brenda Blackhawk" userId="0fd98ef7-860e-480b-a2f0-a325dff53464" providerId="ADAL" clId="{FA3605DD-04B5-ED47-818D-44FF57B81035}" dt="2021-03-11T21:22:29.005" v="61" actId="478"/>
          <ac:picMkLst>
            <pc:docMk/>
            <pc:sldMk cId="1882252202" sldId="290"/>
            <ac:picMk id="148" creationId="{00000000-0000-0000-0000-000000000000}"/>
          </ac:picMkLst>
        </pc:picChg>
      </pc:sldChg>
      <pc:sldChg chg="modSp del mod">
        <pc:chgData name="Brenda Blackhawk" userId="0fd98ef7-860e-480b-a2f0-a325dff53464" providerId="ADAL" clId="{FA3605DD-04B5-ED47-818D-44FF57B81035}" dt="2021-03-11T21:27:46.984" v="71" actId="2696"/>
        <pc:sldMkLst>
          <pc:docMk/>
          <pc:sldMk cId="1895865480" sldId="296"/>
        </pc:sldMkLst>
        <pc:spChg chg="mod">
          <ac:chgData name="Brenda Blackhawk" userId="0fd98ef7-860e-480b-a2f0-a325dff53464" providerId="ADAL" clId="{FA3605DD-04B5-ED47-818D-44FF57B81035}" dt="2021-03-09T21:44:29.938" v="13" actId="14100"/>
          <ac:spMkLst>
            <pc:docMk/>
            <pc:sldMk cId="1895865480" sldId="296"/>
            <ac:spMk id="2" creationId="{90C31199-59BF-E043-A95F-3F9862C95D7A}"/>
          </ac:spMkLst>
        </pc:spChg>
        <pc:spChg chg="mod">
          <ac:chgData name="Brenda Blackhawk" userId="0fd98ef7-860e-480b-a2f0-a325dff53464" providerId="ADAL" clId="{FA3605DD-04B5-ED47-818D-44FF57B81035}" dt="2021-03-09T21:44:29.938" v="13" actId="14100"/>
          <ac:spMkLst>
            <pc:docMk/>
            <pc:sldMk cId="1895865480" sldId="296"/>
            <ac:spMk id="6" creationId="{088C3950-8A21-0947-A298-799E34775AE3}"/>
          </ac:spMkLst>
        </pc:spChg>
        <pc:spChg chg="mod">
          <ac:chgData name="Brenda Blackhawk" userId="0fd98ef7-860e-480b-a2f0-a325dff53464" providerId="ADAL" clId="{FA3605DD-04B5-ED47-818D-44FF57B81035}" dt="2021-03-09T21:44:29.938" v="13" actId="14100"/>
          <ac:spMkLst>
            <pc:docMk/>
            <pc:sldMk cId="1895865480" sldId="296"/>
            <ac:spMk id="12" creationId="{1332AC46-30B4-B94C-913A-4017CB13EDC5}"/>
          </ac:spMkLst>
        </pc:spChg>
        <pc:spChg chg="mod">
          <ac:chgData name="Brenda Blackhawk" userId="0fd98ef7-860e-480b-a2f0-a325dff53464" providerId="ADAL" clId="{FA3605DD-04B5-ED47-818D-44FF57B81035}" dt="2021-03-09T21:44:29.938" v="13" actId="14100"/>
          <ac:spMkLst>
            <pc:docMk/>
            <pc:sldMk cId="1895865480" sldId="296"/>
            <ac:spMk id="14" creationId="{B04DCEAA-756D-8041-8890-5A99FC9E99C4}"/>
          </ac:spMkLst>
        </pc:spChg>
        <pc:spChg chg="mod">
          <ac:chgData name="Brenda Blackhawk" userId="0fd98ef7-860e-480b-a2f0-a325dff53464" providerId="ADAL" clId="{FA3605DD-04B5-ED47-818D-44FF57B81035}" dt="2021-03-09T21:44:29.938" v="13" actId="14100"/>
          <ac:spMkLst>
            <pc:docMk/>
            <pc:sldMk cId="1895865480" sldId="296"/>
            <ac:spMk id="16" creationId="{01743A28-F3B9-5A4C-8DCC-A2E40039560B}"/>
          </ac:spMkLst>
        </pc:spChg>
        <pc:spChg chg="mod">
          <ac:chgData name="Brenda Blackhawk" userId="0fd98ef7-860e-480b-a2f0-a325dff53464" providerId="ADAL" clId="{FA3605DD-04B5-ED47-818D-44FF57B81035}" dt="2021-03-09T21:44:29.938" v="13" actId="14100"/>
          <ac:spMkLst>
            <pc:docMk/>
            <pc:sldMk cId="1895865480" sldId="296"/>
            <ac:spMk id="17" creationId="{012F4606-737D-E443-A88B-5175B3B22D45}"/>
          </ac:spMkLst>
        </pc:spChg>
        <pc:spChg chg="mod">
          <ac:chgData name="Brenda Blackhawk" userId="0fd98ef7-860e-480b-a2f0-a325dff53464" providerId="ADAL" clId="{FA3605DD-04B5-ED47-818D-44FF57B81035}" dt="2021-03-09T21:44:29.938" v="13" actId="14100"/>
          <ac:spMkLst>
            <pc:docMk/>
            <pc:sldMk cId="1895865480" sldId="296"/>
            <ac:spMk id="19" creationId="{70FD7D96-D59F-2446-A982-F7089EA47630}"/>
          </ac:spMkLst>
        </pc:spChg>
        <pc:spChg chg="mod">
          <ac:chgData name="Brenda Blackhawk" userId="0fd98ef7-860e-480b-a2f0-a325dff53464" providerId="ADAL" clId="{FA3605DD-04B5-ED47-818D-44FF57B81035}" dt="2021-03-09T21:44:29.938" v="13" actId="14100"/>
          <ac:spMkLst>
            <pc:docMk/>
            <pc:sldMk cId="1895865480" sldId="296"/>
            <ac:spMk id="24" creationId="{546C13EA-D14E-DF46-B08F-C89D0A43D1C6}"/>
          </ac:spMkLst>
        </pc:spChg>
        <pc:spChg chg="mod">
          <ac:chgData name="Brenda Blackhawk" userId="0fd98ef7-860e-480b-a2f0-a325dff53464" providerId="ADAL" clId="{FA3605DD-04B5-ED47-818D-44FF57B81035}" dt="2021-03-09T21:44:29.938" v="13" actId="14100"/>
          <ac:spMkLst>
            <pc:docMk/>
            <pc:sldMk cId="1895865480" sldId="296"/>
            <ac:spMk id="25" creationId="{56F1FAC9-1501-8B4E-A56E-9F930EF053EA}"/>
          </ac:spMkLst>
        </pc:spChg>
        <pc:spChg chg="mod">
          <ac:chgData name="Brenda Blackhawk" userId="0fd98ef7-860e-480b-a2f0-a325dff53464" providerId="ADAL" clId="{FA3605DD-04B5-ED47-818D-44FF57B81035}" dt="2021-03-09T21:44:29.938" v="13" actId="14100"/>
          <ac:spMkLst>
            <pc:docMk/>
            <pc:sldMk cId="1895865480" sldId="296"/>
            <ac:spMk id="41" creationId="{F3990274-6AC8-604B-A096-4BFBC0F4CEEE}"/>
          </ac:spMkLst>
        </pc:spChg>
        <pc:spChg chg="mod">
          <ac:chgData name="Brenda Blackhawk" userId="0fd98ef7-860e-480b-a2f0-a325dff53464" providerId="ADAL" clId="{FA3605DD-04B5-ED47-818D-44FF57B81035}" dt="2021-03-09T21:44:29.938" v="13" actId="14100"/>
          <ac:spMkLst>
            <pc:docMk/>
            <pc:sldMk cId="1895865480" sldId="296"/>
            <ac:spMk id="46" creationId="{62C104FC-B766-3C4F-B1D0-5A27CEE74F5C}"/>
          </ac:spMkLst>
        </pc:spChg>
        <pc:spChg chg="mod">
          <ac:chgData name="Brenda Blackhawk" userId="0fd98ef7-860e-480b-a2f0-a325dff53464" providerId="ADAL" clId="{FA3605DD-04B5-ED47-818D-44FF57B81035}" dt="2021-03-09T21:44:29.938" v="13" actId="14100"/>
          <ac:spMkLst>
            <pc:docMk/>
            <pc:sldMk cId="1895865480" sldId="296"/>
            <ac:spMk id="52" creationId="{2AEF7044-E5ED-4341-B075-4112B841C815}"/>
          </ac:spMkLst>
        </pc:spChg>
        <pc:spChg chg="mod">
          <ac:chgData name="Brenda Blackhawk" userId="0fd98ef7-860e-480b-a2f0-a325dff53464" providerId="ADAL" clId="{FA3605DD-04B5-ED47-818D-44FF57B81035}" dt="2021-03-09T21:44:29.938" v="13" actId="14100"/>
          <ac:spMkLst>
            <pc:docMk/>
            <pc:sldMk cId="1895865480" sldId="296"/>
            <ac:spMk id="63" creationId="{6DEBE12E-15FB-CC43-980E-6B96CBA2D651}"/>
          </ac:spMkLst>
        </pc:spChg>
        <pc:spChg chg="mod">
          <ac:chgData name="Brenda Blackhawk" userId="0fd98ef7-860e-480b-a2f0-a325dff53464" providerId="ADAL" clId="{FA3605DD-04B5-ED47-818D-44FF57B81035}" dt="2021-03-09T21:44:29.938" v="13" actId="14100"/>
          <ac:spMkLst>
            <pc:docMk/>
            <pc:sldMk cId="1895865480" sldId="296"/>
            <ac:spMk id="64" creationId="{D6C1BDCD-4A9A-0C4A-84DB-7E099A13BE37}"/>
          </ac:spMkLst>
        </pc:spChg>
        <pc:spChg chg="mod">
          <ac:chgData name="Brenda Blackhawk" userId="0fd98ef7-860e-480b-a2f0-a325dff53464" providerId="ADAL" clId="{FA3605DD-04B5-ED47-818D-44FF57B81035}" dt="2021-03-09T21:44:29.938" v="13" actId="14100"/>
          <ac:spMkLst>
            <pc:docMk/>
            <pc:sldMk cId="1895865480" sldId="296"/>
            <ac:spMk id="65" creationId="{78F33853-04C1-334E-A64E-2778AE59BDD6}"/>
          </ac:spMkLst>
        </pc:spChg>
        <pc:spChg chg="mod">
          <ac:chgData name="Brenda Blackhawk" userId="0fd98ef7-860e-480b-a2f0-a325dff53464" providerId="ADAL" clId="{FA3605DD-04B5-ED47-818D-44FF57B81035}" dt="2021-03-09T21:44:29.938" v="13" actId="14100"/>
          <ac:spMkLst>
            <pc:docMk/>
            <pc:sldMk cId="1895865480" sldId="296"/>
            <ac:spMk id="67" creationId="{180DC86B-32AE-F145-9BDA-B170FD93F4ED}"/>
          </ac:spMkLst>
        </pc:spChg>
        <pc:spChg chg="mod">
          <ac:chgData name="Brenda Blackhawk" userId="0fd98ef7-860e-480b-a2f0-a325dff53464" providerId="ADAL" clId="{FA3605DD-04B5-ED47-818D-44FF57B81035}" dt="2021-03-09T21:44:29.938" v="13" actId="14100"/>
          <ac:spMkLst>
            <pc:docMk/>
            <pc:sldMk cId="1895865480" sldId="296"/>
            <ac:spMk id="72" creationId="{2A6D0FE5-0279-5E48-8882-1D39238D8714}"/>
          </ac:spMkLst>
        </pc:spChg>
        <pc:spChg chg="mod">
          <ac:chgData name="Brenda Blackhawk" userId="0fd98ef7-860e-480b-a2f0-a325dff53464" providerId="ADAL" clId="{FA3605DD-04B5-ED47-818D-44FF57B81035}" dt="2021-03-09T21:44:29.938" v="13" actId="14100"/>
          <ac:spMkLst>
            <pc:docMk/>
            <pc:sldMk cId="1895865480" sldId="296"/>
            <ac:spMk id="73" creationId="{9945AD58-93E1-EA4F-81D3-37CB39D78B70}"/>
          </ac:spMkLst>
        </pc:spChg>
        <pc:cxnChg chg="mod">
          <ac:chgData name="Brenda Blackhawk" userId="0fd98ef7-860e-480b-a2f0-a325dff53464" providerId="ADAL" clId="{FA3605DD-04B5-ED47-818D-44FF57B81035}" dt="2021-03-09T21:44:29.938" v="13" actId="14100"/>
          <ac:cxnSpMkLst>
            <pc:docMk/>
            <pc:sldMk cId="1895865480" sldId="296"/>
            <ac:cxnSpMk id="3" creationId="{AC5A85BB-69B9-2F41-8BA5-F40E08B391AE}"/>
          </ac:cxnSpMkLst>
        </pc:cxnChg>
        <pc:cxnChg chg="mod">
          <ac:chgData name="Brenda Blackhawk" userId="0fd98ef7-860e-480b-a2f0-a325dff53464" providerId="ADAL" clId="{FA3605DD-04B5-ED47-818D-44FF57B81035}" dt="2021-03-09T21:44:29.938" v="13" actId="14100"/>
          <ac:cxnSpMkLst>
            <pc:docMk/>
            <pc:sldMk cId="1895865480" sldId="296"/>
            <ac:cxnSpMk id="4" creationId="{5590F03C-0D37-624A-9100-DBDF9F62FE08}"/>
          </ac:cxnSpMkLst>
        </pc:cxnChg>
        <pc:cxnChg chg="mod">
          <ac:chgData name="Brenda Blackhawk" userId="0fd98ef7-860e-480b-a2f0-a325dff53464" providerId="ADAL" clId="{FA3605DD-04B5-ED47-818D-44FF57B81035}" dt="2021-03-09T21:44:29.938" v="13" actId="14100"/>
          <ac:cxnSpMkLst>
            <pc:docMk/>
            <pc:sldMk cId="1895865480" sldId="296"/>
            <ac:cxnSpMk id="5" creationId="{3BB0052F-29C2-E049-BD9F-FD229BD75613}"/>
          </ac:cxnSpMkLst>
        </pc:cxnChg>
        <pc:cxnChg chg="mod">
          <ac:chgData name="Brenda Blackhawk" userId="0fd98ef7-860e-480b-a2f0-a325dff53464" providerId="ADAL" clId="{FA3605DD-04B5-ED47-818D-44FF57B81035}" dt="2021-03-09T21:44:29.938" v="13" actId="14100"/>
          <ac:cxnSpMkLst>
            <pc:docMk/>
            <pc:sldMk cId="1895865480" sldId="296"/>
            <ac:cxnSpMk id="7" creationId="{3DE9B2D1-C848-5940-BC2F-0CAF2BDE0B6E}"/>
          </ac:cxnSpMkLst>
        </pc:cxnChg>
        <pc:cxnChg chg="mod">
          <ac:chgData name="Brenda Blackhawk" userId="0fd98ef7-860e-480b-a2f0-a325dff53464" providerId="ADAL" clId="{FA3605DD-04B5-ED47-818D-44FF57B81035}" dt="2021-03-09T21:44:29.938" v="13" actId="14100"/>
          <ac:cxnSpMkLst>
            <pc:docMk/>
            <pc:sldMk cId="1895865480" sldId="296"/>
            <ac:cxnSpMk id="8" creationId="{8E96ADBA-3CFA-3C4F-964B-F5E0CC82117D}"/>
          </ac:cxnSpMkLst>
        </pc:cxnChg>
        <pc:cxnChg chg="mod">
          <ac:chgData name="Brenda Blackhawk" userId="0fd98ef7-860e-480b-a2f0-a325dff53464" providerId="ADAL" clId="{FA3605DD-04B5-ED47-818D-44FF57B81035}" dt="2021-03-09T21:44:29.938" v="13" actId="14100"/>
          <ac:cxnSpMkLst>
            <pc:docMk/>
            <pc:sldMk cId="1895865480" sldId="296"/>
            <ac:cxnSpMk id="9" creationId="{4F1E920C-A521-F24E-B022-836BBE7B9B9F}"/>
          </ac:cxnSpMkLst>
        </pc:cxnChg>
        <pc:cxnChg chg="mod">
          <ac:chgData name="Brenda Blackhawk" userId="0fd98ef7-860e-480b-a2f0-a325dff53464" providerId="ADAL" clId="{FA3605DD-04B5-ED47-818D-44FF57B81035}" dt="2021-03-09T21:44:29.938" v="13" actId="14100"/>
          <ac:cxnSpMkLst>
            <pc:docMk/>
            <pc:sldMk cId="1895865480" sldId="296"/>
            <ac:cxnSpMk id="11" creationId="{82AE2074-8C09-BB46-A0A6-B28F1C665A72}"/>
          </ac:cxnSpMkLst>
        </pc:cxnChg>
        <pc:cxnChg chg="mod">
          <ac:chgData name="Brenda Blackhawk" userId="0fd98ef7-860e-480b-a2f0-a325dff53464" providerId="ADAL" clId="{FA3605DD-04B5-ED47-818D-44FF57B81035}" dt="2021-03-09T21:44:29.938" v="13" actId="14100"/>
          <ac:cxnSpMkLst>
            <pc:docMk/>
            <pc:sldMk cId="1895865480" sldId="296"/>
            <ac:cxnSpMk id="15" creationId="{71A72C32-FE7D-C54E-80D3-F02DF70FFCE4}"/>
          </ac:cxnSpMkLst>
        </pc:cxnChg>
        <pc:cxnChg chg="mod">
          <ac:chgData name="Brenda Blackhawk" userId="0fd98ef7-860e-480b-a2f0-a325dff53464" providerId="ADAL" clId="{FA3605DD-04B5-ED47-818D-44FF57B81035}" dt="2021-03-09T21:44:29.938" v="13" actId="14100"/>
          <ac:cxnSpMkLst>
            <pc:docMk/>
            <pc:sldMk cId="1895865480" sldId="296"/>
            <ac:cxnSpMk id="18" creationId="{7EDCE732-5D10-074F-8A7A-8CD322E4D5C0}"/>
          </ac:cxnSpMkLst>
        </pc:cxnChg>
        <pc:cxnChg chg="mod">
          <ac:chgData name="Brenda Blackhawk" userId="0fd98ef7-860e-480b-a2f0-a325dff53464" providerId="ADAL" clId="{FA3605DD-04B5-ED47-818D-44FF57B81035}" dt="2021-03-09T21:44:29.938" v="13" actId="14100"/>
          <ac:cxnSpMkLst>
            <pc:docMk/>
            <pc:sldMk cId="1895865480" sldId="296"/>
            <ac:cxnSpMk id="20" creationId="{8A10B7BF-D66C-8C44-B31F-F0CC78A25178}"/>
          </ac:cxnSpMkLst>
        </pc:cxnChg>
        <pc:cxnChg chg="mod">
          <ac:chgData name="Brenda Blackhawk" userId="0fd98ef7-860e-480b-a2f0-a325dff53464" providerId="ADAL" clId="{FA3605DD-04B5-ED47-818D-44FF57B81035}" dt="2021-03-09T21:44:29.938" v="13" actId="14100"/>
          <ac:cxnSpMkLst>
            <pc:docMk/>
            <pc:sldMk cId="1895865480" sldId="296"/>
            <ac:cxnSpMk id="21" creationId="{CDA56DFA-20AF-664C-B1B5-7B9718113808}"/>
          </ac:cxnSpMkLst>
        </pc:cxnChg>
        <pc:cxnChg chg="mod">
          <ac:chgData name="Brenda Blackhawk" userId="0fd98ef7-860e-480b-a2f0-a325dff53464" providerId="ADAL" clId="{FA3605DD-04B5-ED47-818D-44FF57B81035}" dt="2021-03-09T21:44:29.938" v="13" actId="14100"/>
          <ac:cxnSpMkLst>
            <pc:docMk/>
            <pc:sldMk cId="1895865480" sldId="296"/>
            <ac:cxnSpMk id="22" creationId="{194DBC86-21C3-1A44-BF9E-DF2916F423CE}"/>
          </ac:cxnSpMkLst>
        </pc:cxnChg>
        <pc:cxnChg chg="mod">
          <ac:chgData name="Brenda Blackhawk" userId="0fd98ef7-860e-480b-a2f0-a325dff53464" providerId="ADAL" clId="{FA3605DD-04B5-ED47-818D-44FF57B81035}" dt="2021-03-09T21:44:29.938" v="13" actId="14100"/>
          <ac:cxnSpMkLst>
            <pc:docMk/>
            <pc:sldMk cId="1895865480" sldId="296"/>
            <ac:cxnSpMk id="27" creationId="{23A7A3AE-F79F-BD4B-860B-D60E3B721495}"/>
          </ac:cxnSpMkLst>
        </pc:cxnChg>
        <pc:cxnChg chg="mod">
          <ac:chgData name="Brenda Blackhawk" userId="0fd98ef7-860e-480b-a2f0-a325dff53464" providerId="ADAL" clId="{FA3605DD-04B5-ED47-818D-44FF57B81035}" dt="2021-03-09T21:44:29.938" v="13" actId="14100"/>
          <ac:cxnSpMkLst>
            <pc:docMk/>
            <pc:sldMk cId="1895865480" sldId="296"/>
            <ac:cxnSpMk id="31" creationId="{B6440890-FB32-DD41-A74C-D71A525BF154}"/>
          </ac:cxnSpMkLst>
        </pc:cxnChg>
        <pc:cxnChg chg="mod">
          <ac:chgData name="Brenda Blackhawk" userId="0fd98ef7-860e-480b-a2f0-a325dff53464" providerId="ADAL" clId="{FA3605DD-04B5-ED47-818D-44FF57B81035}" dt="2021-03-09T21:44:29.938" v="13" actId="14100"/>
          <ac:cxnSpMkLst>
            <pc:docMk/>
            <pc:sldMk cId="1895865480" sldId="296"/>
            <ac:cxnSpMk id="40" creationId="{F2804F58-2A5F-4B41-8340-715E25667DFE}"/>
          </ac:cxnSpMkLst>
        </pc:cxnChg>
        <pc:cxnChg chg="mod">
          <ac:chgData name="Brenda Blackhawk" userId="0fd98ef7-860e-480b-a2f0-a325dff53464" providerId="ADAL" clId="{FA3605DD-04B5-ED47-818D-44FF57B81035}" dt="2021-03-09T21:44:29.938" v="13" actId="14100"/>
          <ac:cxnSpMkLst>
            <pc:docMk/>
            <pc:sldMk cId="1895865480" sldId="296"/>
            <ac:cxnSpMk id="42" creationId="{6E25BBF4-70A8-AF48-B974-E6C7398277BF}"/>
          </ac:cxnSpMkLst>
        </pc:cxnChg>
        <pc:cxnChg chg="mod">
          <ac:chgData name="Brenda Blackhawk" userId="0fd98ef7-860e-480b-a2f0-a325dff53464" providerId="ADAL" clId="{FA3605DD-04B5-ED47-818D-44FF57B81035}" dt="2021-03-09T21:44:29.938" v="13" actId="14100"/>
          <ac:cxnSpMkLst>
            <pc:docMk/>
            <pc:sldMk cId="1895865480" sldId="296"/>
            <ac:cxnSpMk id="43" creationId="{97DC6856-24DA-9846-8A6E-F7E7A7C75429}"/>
          </ac:cxnSpMkLst>
        </pc:cxnChg>
        <pc:cxnChg chg="mod">
          <ac:chgData name="Brenda Blackhawk" userId="0fd98ef7-860e-480b-a2f0-a325dff53464" providerId="ADAL" clId="{FA3605DD-04B5-ED47-818D-44FF57B81035}" dt="2021-03-09T21:44:29.938" v="13" actId="14100"/>
          <ac:cxnSpMkLst>
            <pc:docMk/>
            <pc:sldMk cId="1895865480" sldId="296"/>
            <ac:cxnSpMk id="44" creationId="{60CE2234-C84F-A74D-9869-E5E479991F8A}"/>
          </ac:cxnSpMkLst>
        </pc:cxnChg>
        <pc:cxnChg chg="mod">
          <ac:chgData name="Brenda Blackhawk" userId="0fd98ef7-860e-480b-a2f0-a325dff53464" providerId="ADAL" clId="{FA3605DD-04B5-ED47-818D-44FF57B81035}" dt="2021-03-09T21:44:29.938" v="13" actId="14100"/>
          <ac:cxnSpMkLst>
            <pc:docMk/>
            <pc:sldMk cId="1895865480" sldId="296"/>
            <ac:cxnSpMk id="45" creationId="{86745DB6-8DF1-E248-928B-E5BD99B8542A}"/>
          </ac:cxnSpMkLst>
        </pc:cxnChg>
        <pc:cxnChg chg="mod">
          <ac:chgData name="Brenda Blackhawk" userId="0fd98ef7-860e-480b-a2f0-a325dff53464" providerId="ADAL" clId="{FA3605DD-04B5-ED47-818D-44FF57B81035}" dt="2021-03-09T21:44:29.938" v="13" actId="14100"/>
          <ac:cxnSpMkLst>
            <pc:docMk/>
            <pc:sldMk cId="1895865480" sldId="296"/>
            <ac:cxnSpMk id="50" creationId="{F9FB59C7-F37A-FA43-BC1D-F4829FBBEA61}"/>
          </ac:cxnSpMkLst>
        </pc:cxnChg>
        <pc:cxnChg chg="mod">
          <ac:chgData name="Brenda Blackhawk" userId="0fd98ef7-860e-480b-a2f0-a325dff53464" providerId="ADAL" clId="{FA3605DD-04B5-ED47-818D-44FF57B81035}" dt="2021-03-09T21:44:29.938" v="13" actId="14100"/>
          <ac:cxnSpMkLst>
            <pc:docMk/>
            <pc:sldMk cId="1895865480" sldId="296"/>
            <ac:cxnSpMk id="60" creationId="{81EEB301-C7A3-514A-8B97-1973E35F9B7C}"/>
          </ac:cxnSpMkLst>
        </pc:cxnChg>
        <pc:cxnChg chg="mod">
          <ac:chgData name="Brenda Blackhawk" userId="0fd98ef7-860e-480b-a2f0-a325dff53464" providerId="ADAL" clId="{FA3605DD-04B5-ED47-818D-44FF57B81035}" dt="2021-03-09T21:44:29.938" v="13" actId="14100"/>
          <ac:cxnSpMkLst>
            <pc:docMk/>
            <pc:sldMk cId="1895865480" sldId="296"/>
            <ac:cxnSpMk id="61" creationId="{8F62BDCE-99B9-B14D-B57B-A8F7276ED85C}"/>
          </ac:cxnSpMkLst>
        </pc:cxnChg>
        <pc:cxnChg chg="mod">
          <ac:chgData name="Brenda Blackhawk" userId="0fd98ef7-860e-480b-a2f0-a325dff53464" providerId="ADAL" clId="{FA3605DD-04B5-ED47-818D-44FF57B81035}" dt="2021-03-09T21:44:29.938" v="13" actId="14100"/>
          <ac:cxnSpMkLst>
            <pc:docMk/>
            <pc:sldMk cId="1895865480" sldId="296"/>
            <ac:cxnSpMk id="66" creationId="{1FE81445-DEE0-7A4C-82BD-76C1881F7DC3}"/>
          </ac:cxnSpMkLst>
        </pc:cxnChg>
        <pc:cxnChg chg="mod">
          <ac:chgData name="Brenda Blackhawk" userId="0fd98ef7-860e-480b-a2f0-a325dff53464" providerId="ADAL" clId="{FA3605DD-04B5-ED47-818D-44FF57B81035}" dt="2021-03-09T21:44:29.938" v="13" actId="14100"/>
          <ac:cxnSpMkLst>
            <pc:docMk/>
            <pc:sldMk cId="1895865480" sldId="296"/>
            <ac:cxnSpMk id="74" creationId="{F102652B-0CB0-A04B-9F23-9F3B3E304AA7}"/>
          </ac:cxnSpMkLst>
        </pc:cxnChg>
        <pc:cxnChg chg="mod">
          <ac:chgData name="Brenda Blackhawk" userId="0fd98ef7-860e-480b-a2f0-a325dff53464" providerId="ADAL" clId="{FA3605DD-04B5-ED47-818D-44FF57B81035}" dt="2021-03-09T21:44:29.938" v="13" actId="14100"/>
          <ac:cxnSpMkLst>
            <pc:docMk/>
            <pc:sldMk cId="1895865480" sldId="296"/>
            <ac:cxnSpMk id="75" creationId="{830BB6C2-9C6C-D945-BE84-996BBAB24172}"/>
          </ac:cxnSpMkLst>
        </pc:cxnChg>
      </pc:sldChg>
      <pc:sldChg chg="add del">
        <pc:chgData name="Brenda Blackhawk" userId="0fd98ef7-860e-480b-a2f0-a325dff53464" providerId="ADAL" clId="{FA3605DD-04B5-ED47-818D-44FF57B81035}" dt="2021-03-12T20:51:48.332" v="656" actId="2696"/>
        <pc:sldMkLst>
          <pc:docMk/>
          <pc:sldMk cId="3026382320" sldId="297"/>
        </pc:sldMkLst>
      </pc:sldChg>
      <pc:sldChg chg="delSp modSp add mod">
        <pc:chgData name="Brenda Blackhawk" userId="0fd98ef7-860e-480b-a2f0-a325dff53464" providerId="ADAL" clId="{FA3605DD-04B5-ED47-818D-44FF57B81035}" dt="2021-03-12T20:41:42.226" v="443" actId="14100"/>
        <pc:sldMkLst>
          <pc:docMk/>
          <pc:sldMk cId="2410113792" sldId="298"/>
        </pc:sldMkLst>
        <pc:spChg chg="mod">
          <ac:chgData name="Brenda Blackhawk" userId="0fd98ef7-860e-480b-a2f0-a325dff53464" providerId="ADAL" clId="{FA3605DD-04B5-ED47-818D-44FF57B81035}" dt="2021-03-12T20:41:42.226" v="443" actId="14100"/>
          <ac:spMkLst>
            <pc:docMk/>
            <pc:sldMk cId="2410113792" sldId="298"/>
            <ac:spMk id="26" creationId="{0FFD9261-49F8-5A43-B963-F12D4596174E}"/>
          </ac:spMkLst>
        </pc:spChg>
        <pc:spChg chg="del">
          <ac:chgData name="Brenda Blackhawk" userId="0fd98ef7-860e-480b-a2f0-a325dff53464" providerId="ADAL" clId="{FA3605DD-04B5-ED47-818D-44FF57B81035}" dt="2021-03-12T20:41:28.321" v="439" actId="478"/>
          <ac:spMkLst>
            <pc:docMk/>
            <pc:sldMk cId="2410113792" sldId="298"/>
            <ac:spMk id="44" creationId="{4227F670-1304-4E44-8D93-C6F7BC9F8D05}"/>
          </ac:spMkLst>
        </pc:spChg>
        <pc:spChg chg="del">
          <ac:chgData name="Brenda Blackhawk" userId="0fd98ef7-860e-480b-a2f0-a325dff53464" providerId="ADAL" clId="{FA3605DD-04B5-ED47-818D-44FF57B81035}" dt="2021-03-12T20:41:28.321" v="439" actId="478"/>
          <ac:spMkLst>
            <pc:docMk/>
            <pc:sldMk cId="2410113792" sldId="298"/>
            <ac:spMk id="45" creationId="{09B68E6B-14E2-D04F-90DB-C7F5C65D9277}"/>
          </ac:spMkLst>
        </pc:spChg>
        <pc:spChg chg="del">
          <ac:chgData name="Brenda Blackhawk" userId="0fd98ef7-860e-480b-a2f0-a325dff53464" providerId="ADAL" clId="{FA3605DD-04B5-ED47-818D-44FF57B81035}" dt="2021-03-12T20:41:31.729" v="440" actId="478"/>
          <ac:spMkLst>
            <pc:docMk/>
            <pc:sldMk cId="2410113792" sldId="298"/>
            <ac:spMk id="48" creationId="{8DC5B97A-C9D5-B84B-97C1-616FC1CD2AA0}"/>
          </ac:spMkLst>
        </pc:spChg>
        <pc:spChg chg="del">
          <ac:chgData name="Brenda Blackhawk" userId="0fd98ef7-860e-480b-a2f0-a325dff53464" providerId="ADAL" clId="{FA3605DD-04B5-ED47-818D-44FF57B81035}" dt="2021-03-12T20:41:28.321" v="439" actId="478"/>
          <ac:spMkLst>
            <pc:docMk/>
            <pc:sldMk cId="2410113792" sldId="298"/>
            <ac:spMk id="53" creationId="{718A8AA3-2E29-8F4D-BDDA-95B433A211E4}"/>
          </ac:spMkLst>
        </pc:spChg>
        <pc:spChg chg="del">
          <ac:chgData name="Brenda Blackhawk" userId="0fd98ef7-860e-480b-a2f0-a325dff53464" providerId="ADAL" clId="{FA3605DD-04B5-ED47-818D-44FF57B81035}" dt="2021-03-12T20:41:28.321" v="439" actId="478"/>
          <ac:spMkLst>
            <pc:docMk/>
            <pc:sldMk cId="2410113792" sldId="298"/>
            <ac:spMk id="55" creationId="{0C39F89E-9AE9-EB4E-B174-218832354EFF}"/>
          </ac:spMkLst>
        </pc:spChg>
        <pc:spChg chg="del">
          <ac:chgData name="Brenda Blackhawk" userId="0fd98ef7-860e-480b-a2f0-a325dff53464" providerId="ADAL" clId="{FA3605DD-04B5-ED47-818D-44FF57B81035}" dt="2021-03-12T20:41:28.321" v="439" actId="478"/>
          <ac:spMkLst>
            <pc:docMk/>
            <pc:sldMk cId="2410113792" sldId="298"/>
            <ac:spMk id="62" creationId="{1BFA8C76-9070-A04A-B6D5-1F267BCA9AD8}"/>
          </ac:spMkLst>
        </pc:spChg>
        <pc:spChg chg="del">
          <ac:chgData name="Brenda Blackhawk" userId="0fd98ef7-860e-480b-a2f0-a325dff53464" providerId="ADAL" clId="{FA3605DD-04B5-ED47-818D-44FF57B81035}" dt="2021-03-12T20:41:28.321" v="439" actId="478"/>
          <ac:spMkLst>
            <pc:docMk/>
            <pc:sldMk cId="2410113792" sldId="298"/>
            <ac:spMk id="63" creationId="{A5B67B65-9AD5-FA45-8FBF-0B27D3E1A146}"/>
          </ac:spMkLst>
        </pc:spChg>
        <pc:spChg chg="del">
          <ac:chgData name="Brenda Blackhawk" userId="0fd98ef7-860e-480b-a2f0-a325dff53464" providerId="ADAL" clId="{FA3605DD-04B5-ED47-818D-44FF57B81035}" dt="2021-03-12T20:41:28.321" v="439" actId="478"/>
          <ac:spMkLst>
            <pc:docMk/>
            <pc:sldMk cId="2410113792" sldId="298"/>
            <ac:spMk id="64" creationId="{CA60F76F-91E1-1346-9C85-90342F9C1436}"/>
          </ac:spMkLst>
        </pc:spChg>
        <pc:cxnChg chg="del">
          <ac:chgData name="Brenda Blackhawk" userId="0fd98ef7-860e-480b-a2f0-a325dff53464" providerId="ADAL" clId="{FA3605DD-04B5-ED47-818D-44FF57B81035}" dt="2021-03-12T20:41:35.284" v="441" actId="478"/>
          <ac:cxnSpMkLst>
            <pc:docMk/>
            <pc:sldMk cId="2410113792" sldId="298"/>
            <ac:cxnSpMk id="41" creationId="{622A733A-21EF-354F-82C5-BC772E0A4448}"/>
          </ac:cxnSpMkLst>
        </pc:cxnChg>
        <pc:cxnChg chg="del">
          <ac:chgData name="Brenda Blackhawk" userId="0fd98ef7-860e-480b-a2f0-a325dff53464" providerId="ADAL" clId="{FA3605DD-04B5-ED47-818D-44FF57B81035}" dt="2021-03-12T20:41:28.321" v="439" actId="478"/>
          <ac:cxnSpMkLst>
            <pc:docMk/>
            <pc:sldMk cId="2410113792" sldId="298"/>
            <ac:cxnSpMk id="42" creationId="{B97049E1-424E-D64E-873F-3EC976C6A394}"/>
          </ac:cxnSpMkLst>
        </pc:cxnChg>
        <pc:cxnChg chg="del">
          <ac:chgData name="Brenda Blackhawk" userId="0fd98ef7-860e-480b-a2f0-a325dff53464" providerId="ADAL" clId="{FA3605DD-04B5-ED47-818D-44FF57B81035}" dt="2021-03-12T20:41:28.321" v="439" actId="478"/>
          <ac:cxnSpMkLst>
            <pc:docMk/>
            <pc:sldMk cId="2410113792" sldId="298"/>
            <ac:cxnSpMk id="47" creationId="{89F8EA4C-F52E-964E-B7A3-FEE543B96A45}"/>
          </ac:cxnSpMkLst>
        </pc:cxnChg>
        <pc:cxnChg chg="del">
          <ac:chgData name="Brenda Blackhawk" userId="0fd98ef7-860e-480b-a2f0-a325dff53464" providerId="ADAL" clId="{FA3605DD-04B5-ED47-818D-44FF57B81035}" dt="2021-03-12T20:41:31.729" v="440" actId="478"/>
          <ac:cxnSpMkLst>
            <pc:docMk/>
            <pc:sldMk cId="2410113792" sldId="298"/>
            <ac:cxnSpMk id="49" creationId="{CB85BA58-42FD-1C4A-B7B6-46F10A8D9728}"/>
          </ac:cxnSpMkLst>
        </pc:cxnChg>
        <pc:cxnChg chg="del">
          <ac:chgData name="Brenda Blackhawk" userId="0fd98ef7-860e-480b-a2f0-a325dff53464" providerId="ADAL" clId="{FA3605DD-04B5-ED47-818D-44FF57B81035}" dt="2021-03-12T20:41:28.321" v="439" actId="478"/>
          <ac:cxnSpMkLst>
            <pc:docMk/>
            <pc:sldMk cId="2410113792" sldId="298"/>
            <ac:cxnSpMk id="50" creationId="{A3FCFCE8-4102-1A49-9FAE-5B163BC78319}"/>
          </ac:cxnSpMkLst>
        </pc:cxnChg>
        <pc:cxnChg chg="del">
          <ac:chgData name="Brenda Blackhawk" userId="0fd98ef7-860e-480b-a2f0-a325dff53464" providerId="ADAL" clId="{FA3605DD-04B5-ED47-818D-44FF57B81035}" dt="2021-03-12T20:41:28.321" v="439" actId="478"/>
          <ac:cxnSpMkLst>
            <pc:docMk/>
            <pc:sldMk cId="2410113792" sldId="298"/>
            <ac:cxnSpMk id="51" creationId="{6C05E539-645D-7146-AFAB-AED260D606C1}"/>
          </ac:cxnSpMkLst>
        </pc:cxnChg>
        <pc:cxnChg chg="del">
          <ac:chgData name="Brenda Blackhawk" userId="0fd98ef7-860e-480b-a2f0-a325dff53464" providerId="ADAL" clId="{FA3605DD-04B5-ED47-818D-44FF57B81035}" dt="2021-03-12T20:41:28.321" v="439" actId="478"/>
          <ac:cxnSpMkLst>
            <pc:docMk/>
            <pc:sldMk cId="2410113792" sldId="298"/>
            <ac:cxnSpMk id="52" creationId="{C381B2BA-F104-0940-B7E5-DF9D8FBDDBDE}"/>
          </ac:cxnSpMkLst>
        </pc:cxnChg>
        <pc:cxnChg chg="del">
          <ac:chgData name="Brenda Blackhawk" userId="0fd98ef7-860e-480b-a2f0-a325dff53464" providerId="ADAL" clId="{FA3605DD-04B5-ED47-818D-44FF57B81035}" dt="2021-03-12T20:41:28.321" v="439" actId="478"/>
          <ac:cxnSpMkLst>
            <pc:docMk/>
            <pc:sldMk cId="2410113792" sldId="298"/>
            <ac:cxnSpMk id="54" creationId="{566E8A0D-552A-4642-A0AE-8D631045021A}"/>
          </ac:cxnSpMkLst>
        </pc:cxnChg>
        <pc:cxnChg chg="del">
          <ac:chgData name="Brenda Blackhawk" userId="0fd98ef7-860e-480b-a2f0-a325dff53464" providerId="ADAL" clId="{FA3605DD-04B5-ED47-818D-44FF57B81035}" dt="2021-03-12T20:41:28.321" v="439" actId="478"/>
          <ac:cxnSpMkLst>
            <pc:docMk/>
            <pc:sldMk cId="2410113792" sldId="298"/>
            <ac:cxnSpMk id="61" creationId="{9BEB83DC-7CD6-004B-96FE-1441A5344525}"/>
          </ac:cxnSpMkLst>
        </pc:cxnChg>
        <pc:cxnChg chg="del mod">
          <ac:chgData name="Brenda Blackhawk" userId="0fd98ef7-860e-480b-a2f0-a325dff53464" providerId="ADAL" clId="{FA3605DD-04B5-ED47-818D-44FF57B81035}" dt="2021-03-12T20:41:28.321" v="439" actId="478"/>
          <ac:cxnSpMkLst>
            <pc:docMk/>
            <pc:sldMk cId="2410113792" sldId="298"/>
            <ac:cxnSpMk id="65" creationId="{4E33FF11-0C2B-6844-A5C5-CEA996B1DD22}"/>
          </ac:cxnSpMkLst>
        </pc:cxnChg>
        <pc:cxnChg chg="del">
          <ac:chgData name="Brenda Blackhawk" userId="0fd98ef7-860e-480b-a2f0-a325dff53464" providerId="ADAL" clId="{FA3605DD-04B5-ED47-818D-44FF57B81035}" dt="2021-03-12T20:41:28.321" v="439" actId="478"/>
          <ac:cxnSpMkLst>
            <pc:docMk/>
            <pc:sldMk cId="2410113792" sldId="298"/>
            <ac:cxnSpMk id="66" creationId="{4AAD0570-D37F-5140-B4AC-5E113A5E5C83}"/>
          </ac:cxnSpMkLst>
        </pc:cxnChg>
      </pc:sldChg>
      <pc:sldChg chg="delSp modSp add mod">
        <pc:chgData name="Brenda Blackhawk" userId="0fd98ef7-860e-480b-a2f0-a325dff53464" providerId="ADAL" clId="{FA3605DD-04B5-ED47-818D-44FF57B81035}" dt="2021-03-12T20:37:48.863" v="403" actId="14100"/>
        <pc:sldMkLst>
          <pc:docMk/>
          <pc:sldMk cId="2005382026" sldId="299"/>
        </pc:sldMkLst>
        <pc:spChg chg="mod">
          <ac:chgData name="Brenda Blackhawk" userId="0fd98ef7-860e-480b-a2f0-a325dff53464" providerId="ADAL" clId="{FA3605DD-04B5-ED47-818D-44FF57B81035}" dt="2021-03-12T20:37:34.394" v="402" actId="14100"/>
          <ac:spMkLst>
            <pc:docMk/>
            <pc:sldMk cId="2005382026" sldId="299"/>
            <ac:spMk id="26" creationId="{0FFD9261-49F8-5A43-B963-F12D4596174E}"/>
          </ac:spMkLst>
        </pc:spChg>
        <pc:spChg chg="del">
          <ac:chgData name="Brenda Blackhawk" userId="0fd98ef7-860e-480b-a2f0-a325dff53464" providerId="ADAL" clId="{FA3605DD-04B5-ED47-818D-44FF57B81035}" dt="2021-03-12T20:37:26.350" v="400" actId="478"/>
          <ac:spMkLst>
            <pc:docMk/>
            <pc:sldMk cId="2005382026" sldId="299"/>
            <ac:spMk id="40" creationId="{D803F21D-C44C-8C4C-A7A3-44AFAD8C9521}"/>
          </ac:spMkLst>
        </pc:spChg>
        <pc:spChg chg="del">
          <ac:chgData name="Brenda Blackhawk" userId="0fd98ef7-860e-480b-a2f0-a325dff53464" providerId="ADAL" clId="{FA3605DD-04B5-ED47-818D-44FF57B81035}" dt="2021-03-12T20:37:26.350" v="400" actId="478"/>
          <ac:spMkLst>
            <pc:docMk/>
            <pc:sldMk cId="2005382026" sldId="299"/>
            <ac:spMk id="44" creationId="{4227F670-1304-4E44-8D93-C6F7BC9F8D05}"/>
          </ac:spMkLst>
        </pc:spChg>
        <pc:spChg chg="del">
          <ac:chgData name="Brenda Blackhawk" userId="0fd98ef7-860e-480b-a2f0-a325dff53464" providerId="ADAL" clId="{FA3605DD-04B5-ED47-818D-44FF57B81035}" dt="2021-03-12T20:37:26.350" v="400" actId="478"/>
          <ac:spMkLst>
            <pc:docMk/>
            <pc:sldMk cId="2005382026" sldId="299"/>
            <ac:spMk id="45" creationId="{09B68E6B-14E2-D04F-90DB-C7F5C65D9277}"/>
          </ac:spMkLst>
        </pc:spChg>
        <pc:spChg chg="del">
          <ac:chgData name="Brenda Blackhawk" userId="0fd98ef7-860e-480b-a2f0-a325dff53464" providerId="ADAL" clId="{FA3605DD-04B5-ED47-818D-44FF57B81035}" dt="2021-03-12T20:37:26.350" v="400" actId="478"/>
          <ac:spMkLst>
            <pc:docMk/>
            <pc:sldMk cId="2005382026" sldId="299"/>
            <ac:spMk id="48" creationId="{8DC5B97A-C9D5-B84B-97C1-616FC1CD2AA0}"/>
          </ac:spMkLst>
        </pc:spChg>
        <pc:spChg chg="del">
          <ac:chgData name="Brenda Blackhawk" userId="0fd98ef7-860e-480b-a2f0-a325dff53464" providerId="ADAL" clId="{FA3605DD-04B5-ED47-818D-44FF57B81035}" dt="2021-03-12T20:37:26.350" v="400" actId="478"/>
          <ac:spMkLst>
            <pc:docMk/>
            <pc:sldMk cId="2005382026" sldId="299"/>
            <ac:spMk id="53" creationId="{718A8AA3-2E29-8F4D-BDDA-95B433A211E4}"/>
          </ac:spMkLst>
        </pc:spChg>
        <pc:spChg chg="del">
          <ac:chgData name="Brenda Blackhawk" userId="0fd98ef7-860e-480b-a2f0-a325dff53464" providerId="ADAL" clId="{FA3605DD-04B5-ED47-818D-44FF57B81035}" dt="2021-03-12T20:37:26.350" v="400" actId="478"/>
          <ac:spMkLst>
            <pc:docMk/>
            <pc:sldMk cId="2005382026" sldId="299"/>
            <ac:spMk id="55" creationId="{0C39F89E-9AE9-EB4E-B174-218832354EFF}"/>
          </ac:spMkLst>
        </pc:spChg>
        <pc:spChg chg="del mod">
          <ac:chgData name="Brenda Blackhawk" userId="0fd98ef7-860e-480b-a2f0-a325dff53464" providerId="ADAL" clId="{FA3605DD-04B5-ED47-818D-44FF57B81035}" dt="2021-03-12T20:37:09.941" v="397" actId="478"/>
          <ac:spMkLst>
            <pc:docMk/>
            <pc:sldMk cId="2005382026" sldId="299"/>
            <ac:spMk id="58" creationId="{02843526-1FD9-3142-9CB0-535CB15DCCF4}"/>
          </ac:spMkLst>
        </pc:spChg>
        <pc:spChg chg="del">
          <ac:chgData name="Brenda Blackhawk" userId="0fd98ef7-860e-480b-a2f0-a325dff53464" providerId="ADAL" clId="{FA3605DD-04B5-ED47-818D-44FF57B81035}" dt="2021-03-12T20:37:15.355" v="399" actId="478"/>
          <ac:spMkLst>
            <pc:docMk/>
            <pc:sldMk cId="2005382026" sldId="299"/>
            <ac:spMk id="60" creationId="{924F607E-E2F4-2A4C-B517-8DE9F14938D2}"/>
          </ac:spMkLst>
        </pc:spChg>
        <pc:spChg chg="del">
          <ac:chgData name="Brenda Blackhawk" userId="0fd98ef7-860e-480b-a2f0-a325dff53464" providerId="ADAL" clId="{FA3605DD-04B5-ED47-818D-44FF57B81035}" dt="2021-03-12T20:37:26.350" v="400" actId="478"/>
          <ac:spMkLst>
            <pc:docMk/>
            <pc:sldMk cId="2005382026" sldId="299"/>
            <ac:spMk id="62" creationId="{1BFA8C76-9070-A04A-B6D5-1F267BCA9AD8}"/>
          </ac:spMkLst>
        </pc:spChg>
        <pc:spChg chg="del">
          <ac:chgData name="Brenda Blackhawk" userId="0fd98ef7-860e-480b-a2f0-a325dff53464" providerId="ADAL" clId="{FA3605DD-04B5-ED47-818D-44FF57B81035}" dt="2021-03-12T20:37:26.350" v="400" actId="478"/>
          <ac:spMkLst>
            <pc:docMk/>
            <pc:sldMk cId="2005382026" sldId="299"/>
            <ac:spMk id="63" creationId="{A5B67B65-9AD5-FA45-8FBF-0B27D3E1A146}"/>
          </ac:spMkLst>
        </pc:spChg>
        <pc:spChg chg="del">
          <ac:chgData name="Brenda Blackhawk" userId="0fd98ef7-860e-480b-a2f0-a325dff53464" providerId="ADAL" clId="{FA3605DD-04B5-ED47-818D-44FF57B81035}" dt="2021-03-12T20:37:26.350" v="400" actId="478"/>
          <ac:spMkLst>
            <pc:docMk/>
            <pc:sldMk cId="2005382026" sldId="299"/>
            <ac:spMk id="64" creationId="{CA60F76F-91E1-1346-9C85-90342F9C1436}"/>
          </ac:spMkLst>
        </pc:spChg>
        <pc:cxnChg chg="mod">
          <ac:chgData name="Brenda Blackhawk" userId="0fd98ef7-860e-480b-a2f0-a325dff53464" providerId="ADAL" clId="{FA3605DD-04B5-ED47-818D-44FF57B81035}" dt="2021-03-12T20:37:48.863" v="403" actId="14100"/>
          <ac:cxnSpMkLst>
            <pc:docMk/>
            <pc:sldMk cId="2005382026" sldId="299"/>
            <ac:cxnSpMk id="29" creationId="{CF73FF93-23C4-3747-B548-5C8E39673451}"/>
          </ac:cxnSpMkLst>
        </pc:cxnChg>
        <pc:cxnChg chg="del mod">
          <ac:chgData name="Brenda Blackhawk" userId="0fd98ef7-860e-480b-a2f0-a325dff53464" providerId="ADAL" clId="{FA3605DD-04B5-ED47-818D-44FF57B81035}" dt="2021-03-12T20:37:26.350" v="400" actId="478"/>
          <ac:cxnSpMkLst>
            <pc:docMk/>
            <pc:sldMk cId="2005382026" sldId="299"/>
            <ac:cxnSpMk id="39" creationId="{F5892E61-7BCC-4340-B860-BA90D9EC75C5}"/>
          </ac:cxnSpMkLst>
        </pc:cxnChg>
        <pc:cxnChg chg="del">
          <ac:chgData name="Brenda Blackhawk" userId="0fd98ef7-860e-480b-a2f0-a325dff53464" providerId="ADAL" clId="{FA3605DD-04B5-ED47-818D-44FF57B81035}" dt="2021-03-12T20:37:26.350" v="400" actId="478"/>
          <ac:cxnSpMkLst>
            <pc:docMk/>
            <pc:sldMk cId="2005382026" sldId="299"/>
            <ac:cxnSpMk id="41" creationId="{622A733A-21EF-354F-82C5-BC772E0A4448}"/>
          </ac:cxnSpMkLst>
        </pc:cxnChg>
        <pc:cxnChg chg="del">
          <ac:chgData name="Brenda Blackhawk" userId="0fd98ef7-860e-480b-a2f0-a325dff53464" providerId="ADAL" clId="{FA3605DD-04B5-ED47-818D-44FF57B81035}" dt="2021-03-12T20:37:26.350" v="400" actId="478"/>
          <ac:cxnSpMkLst>
            <pc:docMk/>
            <pc:sldMk cId="2005382026" sldId="299"/>
            <ac:cxnSpMk id="42" creationId="{B97049E1-424E-D64E-873F-3EC976C6A394}"/>
          </ac:cxnSpMkLst>
        </pc:cxnChg>
        <pc:cxnChg chg="del mod">
          <ac:chgData name="Brenda Blackhawk" userId="0fd98ef7-860e-480b-a2f0-a325dff53464" providerId="ADAL" clId="{FA3605DD-04B5-ED47-818D-44FF57B81035}" dt="2021-03-12T20:37:07.960" v="396" actId="478"/>
          <ac:cxnSpMkLst>
            <pc:docMk/>
            <pc:sldMk cId="2005382026" sldId="299"/>
            <ac:cxnSpMk id="46" creationId="{CEF1BD0B-69C0-7F4C-9066-1B4BD81AA8EC}"/>
          </ac:cxnSpMkLst>
        </pc:cxnChg>
        <pc:cxnChg chg="del">
          <ac:chgData name="Brenda Blackhawk" userId="0fd98ef7-860e-480b-a2f0-a325dff53464" providerId="ADAL" clId="{FA3605DD-04B5-ED47-818D-44FF57B81035}" dt="2021-03-12T20:37:26.350" v="400" actId="478"/>
          <ac:cxnSpMkLst>
            <pc:docMk/>
            <pc:sldMk cId="2005382026" sldId="299"/>
            <ac:cxnSpMk id="47" creationId="{89F8EA4C-F52E-964E-B7A3-FEE543B96A45}"/>
          </ac:cxnSpMkLst>
        </pc:cxnChg>
        <pc:cxnChg chg="del">
          <ac:chgData name="Brenda Blackhawk" userId="0fd98ef7-860e-480b-a2f0-a325dff53464" providerId="ADAL" clId="{FA3605DD-04B5-ED47-818D-44FF57B81035}" dt="2021-03-12T20:37:26.350" v="400" actId="478"/>
          <ac:cxnSpMkLst>
            <pc:docMk/>
            <pc:sldMk cId="2005382026" sldId="299"/>
            <ac:cxnSpMk id="49" creationId="{CB85BA58-42FD-1C4A-B7B6-46F10A8D9728}"/>
          </ac:cxnSpMkLst>
        </pc:cxnChg>
        <pc:cxnChg chg="del">
          <ac:chgData name="Brenda Blackhawk" userId="0fd98ef7-860e-480b-a2f0-a325dff53464" providerId="ADAL" clId="{FA3605DD-04B5-ED47-818D-44FF57B81035}" dt="2021-03-12T20:37:26.350" v="400" actId="478"/>
          <ac:cxnSpMkLst>
            <pc:docMk/>
            <pc:sldMk cId="2005382026" sldId="299"/>
            <ac:cxnSpMk id="50" creationId="{A3FCFCE8-4102-1A49-9FAE-5B163BC78319}"/>
          </ac:cxnSpMkLst>
        </pc:cxnChg>
        <pc:cxnChg chg="del">
          <ac:chgData name="Brenda Blackhawk" userId="0fd98ef7-860e-480b-a2f0-a325dff53464" providerId="ADAL" clId="{FA3605DD-04B5-ED47-818D-44FF57B81035}" dt="2021-03-12T20:37:26.350" v="400" actId="478"/>
          <ac:cxnSpMkLst>
            <pc:docMk/>
            <pc:sldMk cId="2005382026" sldId="299"/>
            <ac:cxnSpMk id="51" creationId="{6C05E539-645D-7146-AFAB-AED260D606C1}"/>
          </ac:cxnSpMkLst>
        </pc:cxnChg>
        <pc:cxnChg chg="del">
          <ac:chgData name="Brenda Blackhawk" userId="0fd98ef7-860e-480b-a2f0-a325dff53464" providerId="ADAL" clId="{FA3605DD-04B5-ED47-818D-44FF57B81035}" dt="2021-03-12T20:37:26.350" v="400" actId="478"/>
          <ac:cxnSpMkLst>
            <pc:docMk/>
            <pc:sldMk cId="2005382026" sldId="299"/>
            <ac:cxnSpMk id="52" creationId="{C381B2BA-F104-0940-B7E5-DF9D8FBDDBDE}"/>
          </ac:cxnSpMkLst>
        </pc:cxnChg>
        <pc:cxnChg chg="del">
          <ac:chgData name="Brenda Blackhawk" userId="0fd98ef7-860e-480b-a2f0-a325dff53464" providerId="ADAL" clId="{FA3605DD-04B5-ED47-818D-44FF57B81035}" dt="2021-03-12T20:37:26.350" v="400" actId="478"/>
          <ac:cxnSpMkLst>
            <pc:docMk/>
            <pc:sldMk cId="2005382026" sldId="299"/>
            <ac:cxnSpMk id="54" creationId="{566E8A0D-552A-4642-A0AE-8D631045021A}"/>
          </ac:cxnSpMkLst>
        </pc:cxnChg>
        <pc:cxnChg chg="del">
          <ac:chgData name="Brenda Blackhawk" userId="0fd98ef7-860e-480b-a2f0-a325dff53464" providerId="ADAL" clId="{FA3605DD-04B5-ED47-818D-44FF57B81035}" dt="2021-03-12T20:37:13.408" v="398" actId="478"/>
          <ac:cxnSpMkLst>
            <pc:docMk/>
            <pc:sldMk cId="2005382026" sldId="299"/>
            <ac:cxnSpMk id="56" creationId="{4CC418DC-BED5-744F-80F9-61282935ED2E}"/>
          </ac:cxnSpMkLst>
        </pc:cxnChg>
        <pc:cxnChg chg="mod">
          <ac:chgData name="Brenda Blackhawk" userId="0fd98ef7-860e-480b-a2f0-a325dff53464" providerId="ADAL" clId="{FA3605DD-04B5-ED47-818D-44FF57B81035}" dt="2021-03-12T20:36:55.823" v="395" actId="1076"/>
          <ac:cxnSpMkLst>
            <pc:docMk/>
            <pc:sldMk cId="2005382026" sldId="299"/>
            <ac:cxnSpMk id="57" creationId="{132A378C-3A26-F744-B9F1-E1A482CE0522}"/>
          </ac:cxnSpMkLst>
        </pc:cxnChg>
        <pc:cxnChg chg="del">
          <ac:chgData name="Brenda Blackhawk" userId="0fd98ef7-860e-480b-a2f0-a325dff53464" providerId="ADAL" clId="{FA3605DD-04B5-ED47-818D-44FF57B81035}" dt="2021-03-12T20:37:26.350" v="400" actId="478"/>
          <ac:cxnSpMkLst>
            <pc:docMk/>
            <pc:sldMk cId="2005382026" sldId="299"/>
            <ac:cxnSpMk id="61" creationId="{9BEB83DC-7CD6-004B-96FE-1441A5344525}"/>
          </ac:cxnSpMkLst>
        </pc:cxnChg>
        <pc:cxnChg chg="del mod">
          <ac:chgData name="Brenda Blackhawk" userId="0fd98ef7-860e-480b-a2f0-a325dff53464" providerId="ADAL" clId="{FA3605DD-04B5-ED47-818D-44FF57B81035}" dt="2021-03-12T20:37:26.350" v="400" actId="478"/>
          <ac:cxnSpMkLst>
            <pc:docMk/>
            <pc:sldMk cId="2005382026" sldId="299"/>
            <ac:cxnSpMk id="65" creationId="{4E33FF11-0C2B-6844-A5C5-CEA996B1DD22}"/>
          </ac:cxnSpMkLst>
        </pc:cxnChg>
        <pc:cxnChg chg="del">
          <ac:chgData name="Brenda Blackhawk" userId="0fd98ef7-860e-480b-a2f0-a325dff53464" providerId="ADAL" clId="{FA3605DD-04B5-ED47-818D-44FF57B81035}" dt="2021-03-12T20:37:26.350" v="400" actId="478"/>
          <ac:cxnSpMkLst>
            <pc:docMk/>
            <pc:sldMk cId="2005382026" sldId="299"/>
            <ac:cxnSpMk id="66" creationId="{4AAD0570-D37F-5140-B4AC-5E113A5E5C83}"/>
          </ac:cxnSpMkLst>
        </pc:cxnChg>
        <pc:cxnChg chg="del">
          <ac:chgData name="Brenda Blackhawk" userId="0fd98ef7-860e-480b-a2f0-a325dff53464" providerId="ADAL" clId="{FA3605DD-04B5-ED47-818D-44FF57B81035}" dt="2021-03-12T20:37:26.350" v="400" actId="478"/>
          <ac:cxnSpMkLst>
            <pc:docMk/>
            <pc:sldMk cId="2005382026" sldId="299"/>
            <ac:cxnSpMk id="70" creationId="{D14D704E-E6D1-D548-AD09-17BBC22AD2A9}"/>
          </ac:cxnSpMkLst>
        </pc:cxnChg>
      </pc:sldChg>
      <pc:sldChg chg="delSp modSp add mod">
        <pc:chgData name="Brenda Blackhawk" userId="0fd98ef7-860e-480b-a2f0-a325dff53464" providerId="ADAL" clId="{FA3605DD-04B5-ED47-818D-44FF57B81035}" dt="2021-03-11T21:49:43.409" v="285" actId="14100"/>
        <pc:sldMkLst>
          <pc:docMk/>
          <pc:sldMk cId="3831481895" sldId="300"/>
        </pc:sldMkLst>
        <pc:spChg chg="mod">
          <ac:chgData name="Brenda Blackhawk" userId="0fd98ef7-860e-480b-a2f0-a325dff53464" providerId="ADAL" clId="{FA3605DD-04B5-ED47-818D-44FF57B81035}" dt="2021-03-11T21:49:43.409" v="285" actId="14100"/>
          <ac:spMkLst>
            <pc:docMk/>
            <pc:sldMk cId="3831481895" sldId="300"/>
            <ac:spMk id="26" creationId="{0FFD9261-49F8-5A43-B963-F12D4596174E}"/>
          </ac:spMkLst>
        </pc:spChg>
        <pc:spChg chg="del">
          <ac:chgData name="Brenda Blackhawk" userId="0fd98ef7-860e-480b-a2f0-a325dff53464" providerId="ADAL" clId="{FA3605DD-04B5-ED47-818D-44FF57B81035}" dt="2021-03-11T21:49:35.624" v="283" actId="478"/>
          <ac:spMkLst>
            <pc:docMk/>
            <pc:sldMk cId="3831481895" sldId="300"/>
            <ac:spMk id="38" creationId="{9C003CF6-99BD-1344-8B91-B3B398E46164}"/>
          </ac:spMkLst>
        </pc:spChg>
        <pc:spChg chg="del">
          <ac:chgData name="Brenda Blackhawk" userId="0fd98ef7-860e-480b-a2f0-a325dff53464" providerId="ADAL" clId="{FA3605DD-04B5-ED47-818D-44FF57B81035}" dt="2021-03-11T21:48:52.280" v="279" actId="478"/>
          <ac:spMkLst>
            <pc:docMk/>
            <pc:sldMk cId="3831481895" sldId="300"/>
            <ac:spMk id="40" creationId="{D803F21D-C44C-8C4C-A7A3-44AFAD8C9521}"/>
          </ac:spMkLst>
        </pc:spChg>
        <pc:spChg chg="del">
          <ac:chgData name="Brenda Blackhawk" userId="0fd98ef7-860e-480b-a2f0-a325dff53464" providerId="ADAL" clId="{FA3605DD-04B5-ED47-818D-44FF57B81035}" dt="2021-03-11T21:48:52.280" v="279" actId="478"/>
          <ac:spMkLst>
            <pc:docMk/>
            <pc:sldMk cId="3831481895" sldId="300"/>
            <ac:spMk id="44" creationId="{4227F670-1304-4E44-8D93-C6F7BC9F8D05}"/>
          </ac:spMkLst>
        </pc:spChg>
        <pc:spChg chg="del">
          <ac:chgData name="Brenda Blackhawk" userId="0fd98ef7-860e-480b-a2f0-a325dff53464" providerId="ADAL" clId="{FA3605DD-04B5-ED47-818D-44FF57B81035}" dt="2021-03-11T21:48:52.280" v="279" actId="478"/>
          <ac:spMkLst>
            <pc:docMk/>
            <pc:sldMk cId="3831481895" sldId="300"/>
            <ac:spMk id="45" creationId="{09B68E6B-14E2-D04F-90DB-C7F5C65D9277}"/>
          </ac:spMkLst>
        </pc:spChg>
        <pc:spChg chg="del">
          <ac:chgData name="Brenda Blackhawk" userId="0fd98ef7-860e-480b-a2f0-a325dff53464" providerId="ADAL" clId="{FA3605DD-04B5-ED47-818D-44FF57B81035}" dt="2021-03-11T21:48:52.280" v="279" actId="478"/>
          <ac:spMkLst>
            <pc:docMk/>
            <pc:sldMk cId="3831481895" sldId="300"/>
            <ac:spMk id="48" creationId="{8DC5B97A-C9D5-B84B-97C1-616FC1CD2AA0}"/>
          </ac:spMkLst>
        </pc:spChg>
        <pc:spChg chg="del">
          <ac:chgData name="Brenda Blackhawk" userId="0fd98ef7-860e-480b-a2f0-a325dff53464" providerId="ADAL" clId="{FA3605DD-04B5-ED47-818D-44FF57B81035}" dt="2021-03-11T21:48:52.280" v="279" actId="478"/>
          <ac:spMkLst>
            <pc:docMk/>
            <pc:sldMk cId="3831481895" sldId="300"/>
            <ac:spMk id="53" creationId="{718A8AA3-2E29-8F4D-BDDA-95B433A211E4}"/>
          </ac:spMkLst>
        </pc:spChg>
        <pc:spChg chg="del">
          <ac:chgData name="Brenda Blackhawk" userId="0fd98ef7-860e-480b-a2f0-a325dff53464" providerId="ADAL" clId="{FA3605DD-04B5-ED47-818D-44FF57B81035}" dt="2021-03-11T21:48:52.280" v="279" actId="478"/>
          <ac:spMkLst>
            <pc:docMk/>
            <pc:sldMk cId="3831481895" sldId="300"/>
            <ac:spMk id="55" creationId="{0C39F89E-9AE9-EB4E-B174-218832354EFF}"/>
          </ac:spMkLst>
        </pc:spChg>
        <pc:spChg chg="del">
          <ac:chgData name="Brenda Blackhawk" userId="0fd98ef7-860e-480b-a2f0-a325dff53464" providerId="ADAL" clId="{FA3605DD-04B5-ED47-818D-44FF57B81035}" dt="2021-03-11T21:49:26.692" v="282" actId="478"/>
          <ac:spMkLst>
            <pc:docMk/>
            <pc:sldMk cId="3831481895" sldId="300"/>
            <ac:spMk id="58" creationId="{02843526-1FD9-3142-9CB0-535CB15DCCF4}"/>
          </ac:spMkLst>
        </pc:spChg>
        <pc:spChg chg="del">
          <ac:chgData name="Brenda Blackhawk" userId="0fd98ef7-860e-480b-a2f0-a325dff53464" providerId="ADAL" clId="{FA3605DD-04B5-ED47-818D-44FF57B81035}" dt="2021-03-11T21:49:26.692" v="282" actId="478"/>
          <ac:spMkLst>
            <pc:docMk/>
            <pc:sldMk cId="3831481895" sldId="300"/>
            <ac:spMk id="59" creationId="{3749394D-1ED4-E94A-986D-5CABE8371F10}"/>
          </ac:spMkLst>
        </pc:spChg>
        <pc:spChg chg="del">
          <ac:chgData name="Brenda Blackhawk" userId="0fd98ef7-860e-480b-a2f0-a325dff53464" providerId="ADAL" clId="{FA3605DD-04B5-ED47-818D-44FF57B81035}" dt="2021-03-11T21:49:35.624" v="283" actId="478"/>
          <ac:spMkLst>
            <pc:docMk/>
            <pc:sldMk cId="3831481895" sldId="300"/>
            <ac:spMk id="60" creationId="{924F607E-E2F4-2A4C-B517-8DE9F14938D2}"/>
          </ac:spMkLst>
        </pc:spChg>
        <pc:spChg chg="del">
          <ac:chgData name="Brenda Blackhawk" userId="0fd98ef7-860e-480b-a2f0-a325dff53464" providerId="ADAL" clId="{FA3605DD-04B5-ED47-818D-44FF57B81035}" dt="2021-03-11T21:48:52.280" v="279" actId="478"/>
          <ac:spMkLst>
            <pc:docMk/>
            <pc:sldMk cId="3831481895" sldId="300"/>
            <ac:spMk id="62" creationId="{1BFA8C76-9070-A04A-B6D5-1F267BCA9AD8}"/>
          </ac:spMkLst>
        </pc:spChg>
        <pc:spChg chg="del">
          <ac:chgData name="Brenda Blackhawk" userId="0fd98ef7-860e-480b-a2f0-a325dff53464" providerId="ADAL" clId="{FA3605DD-04B5-ED47-818D-44FF57B81035}" dt="2021-03-11T21:48:52.280" v="279" actId="478"/>
          <ac:spMkLst>
            <pc:docMk/>
            <pc:sldMk cId="3831481895" sldId="300"/>
            <ac:spMk id="63" creationId="{A5B67B65-9AD5-FA45-8FBF-0B27D3E1A146}"/>
          </ac:spMkLst>
        </pc:spChg>
        <pc:spChg chg="del">
          <ac:chgData name="Brenda Blackhawk" userId="0fd98ef7-860e-480b-a2f0-a325dff53464" providerId="ADAL" clId="{FA3605DD-04B5-ED47-818D-44FF57B81035}" dt="2021-03-11T21:48:52.280" v="279" actId="478"/>
          <ac:spMkLst>
            <pc:docMk/>
            <pc:sldMk cId="3831481895" sldId="300"/>
            <ac:spMk id="64" creationId="{CA60F76F-91E1-1346-9C85-90342F9C1436}"/>
          </ac:spMkLst>
        </pc:spChg>
        <pc:cxnChg chg="mod">
          <ac:chgData name="Brenda Blackhawk" userId="0fd98ef7-860e-480b-a2f0-a325dff53464" providerId="ADAL" clId="{FA3605DD-04B5-ED47-818D-44FF57B81035}" dt="2021-03-11T21:49:09.940" v="281" actId="14100"/>
          <ac:cxnSpMkLst>
            <pc:docMk/>
            <pc:sldMk cId="3831481895" sldId="300"/>
            <ac:cxnSpMk id="29" creationId="{CF73FF93-23C4-3747-B548-5C8E39673451}"/>
          </ac:cxnSpMkLst>
        </pc:cxnChg>
        <pc:cxnChg chg="del">
          <ac:chgData name="Brenda Blackhawk" userId="0fd98ef7-860e-480b-a2f0-a325dff53464" providerId="ADAL" clId="{FA3605DD-04B5-ED47-818D-44FF57B81035}" dt="2021-03-11T21:49:35.624" v="283" actId="478"/>
          <ac:cxnSpMkLst>
            <pc:docMk/>
            <pc:sldMk cId="3831481895" sldId="300"/>
            <ac:cxnSpMk id="35" creationId="{9A7C43A7-C23A-804C-9E18-3F8F7A814E8D}"/>
          </ac:cxnSpMkLst>
        </pc:cxnChg>
        <pc:cxnChg chg="del mod">
          <ac:chgData name="Brenda Blackhawk" userId="0fd98ef7-860e-480b-a2f0-a325dff53464" providerId="ADAL" clId="{FA3605DD-04B5-ED47-818D-44FF57B81035}" dt="2021-03-11T21:48:52.280" v="279" actId="478"/>
          <ac:cxnSpMkLst>
            <pc:docMk/>
            <pc:sldMk cId="3831481895" sldId="300"/>
            <ac:cxnSpMk id="39" creationId="{F5892E61-7BCC-4340-B860-BA90D9EC75C5}"/>
          </ac:cxnSpMkLst>
        </pc:cxnChg>
        <pc:cxnChg chg="del">
          <ac:chgData name="Brenda Blackhawk" userId="0fd98ef7-860e-480b-a2f0-a325dff53464" providerId="ADAL" clId="{FA3605DD-04B5-ED47-818D-44FF57B81035}" dt="2021-03-11T21:48:52.280" v="279" actId="478"/>
          <ac:cxnSpMkLst>
            <pc:docMk/>
            <pc:sldMk cId="3831481895" sldId="300"/>
            <ac:cxnSpMk id="41" creationId="{622A733A-21EF-354F-82C5-BC772E0A4448}"/>
          </ac:cxnSpMkLst>
        </pc:cxnChg>
        <pc:cxnChg chg="del">
          <ac:chgData name="Brenda Blackhawk" userId="0fd98ef7-860e-480b-a2f0-a325dff53464" providerId="ADAL" clId="{FA3605DD-04B5-ED47-818D-44FF57B81035}" dt="2021-03-11T21:48:52.280" v="279" actId="478"/>
          <ac:cxnSpMkLst>
            <pc:docMk/>
            <pc:sldMk cId="3831481895" sldId="300"/>
            <ac:cxnSpMk id="42" creationId="{B97049E1-424E-D64E-873F-3EC976C6A394}"/>
          </ac:cxnSpMkLst>
        </pc:cxnChg>
        <pc:cxnChg chg="del">
          <ac:chgData name="Brenda Blackhawk" userId="0fd98ef7-860e-480b-a2f0-a325dff53464" providerId="ADAL" clId="{FA3605DD-04B5-ED47-818D-44FF57B81035}" dt="2021-03-11T21:49:26.692" v="282" actId="478"/>
          <ac:cxnSpMkLst>
            <pc:docMk/>
            <pc:sldMk cId="3831481895" sldId="300"/>
            <ac:cxnSpMk id="46" creationId="{CEF1BD0B-69C0-7F4C-9066-1B4BD81AA8EC}"/>
          </ac:cxnSpMkLst>
        </pc:cxnChg>
        <pc:cxnChg chg="del">
          <ac:chgData name="Brenda Blackhawk" userId="0fd98ef7-860e-480b-a2f0-a325dff53464" providerId="ADAL" clId="{FA3605DD-04B5-ED47-818D-44FF57B81035}" dt="2021-03-11T21:48:52.280" v="279" actId="478"/>
          <ac:cxnSpMkLst>
            <pc:docMk/>
            <pc:sldMk cId="3831481895" sldId="300"/>
            <ac:cxnSpMk id="47" creationId="{89F8EA4C-F52E-964E-B7A3-FEE543B96A45}"/>
          </ac:cxnSpMkLst>
        </pc:cxnChg>
        <pc:cxnChg chg="del">
          <ac:chgData name="Brenda Blackhawk" userId="0fd98ef7-860e-480b-a2f0-a325dff53464" providerId="ADAL" clId="{FA3605DD-04B5-ED47-818D-44FF57B81035}" dt="2021-03-11T21:48:52.280" v="279" actId="478"/>
          <ac:cxnSpMkLst>
            <pc:docMk/>
            <pc:sldMk cId="3831481895" sldId="300"/>
            <ac:cxnSpMk id="49" creationId="{CB85BA58-42FD-1C4A-B7B6-46F10A8D9728}"/>
          </ac:cxnSpMkLst>
        </pc:cxnChg>
        <pc:cxnChg chg="del">
          <ac:chgData name="Brenda Blackhawk" userId="0fd98ef7-860e-480b-a2f0-a325dff53464" providerId="ADAL" clId="{FA3605DD-04B5-ED47-818D-44FF57B81035}" dt="2021-03-11T21:48:52.280" v="279" actId="478"/>
          <ac:cxnSpMkLst>
            <pc:docMk/>
            <pc:sldMk cId="3831481895" sldId="300"/>
            <ac:cxnSpMk id="50" creationId="{A3FCFCE8-4102-1A49-9FAE-5B163BC78319}"/>
          </ac:cxnSpMkLst>
        </pc:cxnChg>
        <pc:cxnChg chg="del">
          <ac:chgData name="Brenda Blackhawk" userId="0fd98ef7-860e-480b-a2f0-a325dff53464" providerId="ADAL" clId="{FA3605DD-04B5-ED47-818D-44FF57B81035}" dt="2021-03-11T21:48:52.280" v="279" actId="478"/>
          <ac:cxnSpMkLst>
            <pc:docMk/>
            <pc:sldMk cId="3831481895" sldId="300"/>
            <ac:cxnSpMk id="51" creationId="{6C05E539-645D-7146-AFAB-AED260D606C1}"/>
          </ac:cxnSpMkLst>
        </pc:cxnChg>
        <pc:cxnChg chg="del">
          <ac:chgData name="Brenda Blackhawk" userId="0fd98ef7-860e-480b-a2f0-a325dff53464" providerId="ADAL" clId="{FA3605DD-04B5-ED47-818D-44FF57B81035}" dt="2021-03-11T21:48:52.280" v="279" actId="478"/>
          <ac:cxnSpMkLst>
            <pc:docMk/>
            <pc:sldMk cId="3831481895" sldId="300"/>
            <ac:cxnSpMk id="52" creationId="{C381B2BA-F104-0940-B7E5-DF9D8FBDDBDE}"/>
          </ac:cxnSpMkLst>
        </pc:cxnChg>
        <pc:cxnChg chg="del">
          <ac:chgData name="Brenda Blackhawk" userId="0fd98ef7-860e-480b-a2f0-a325dff53464" providerId="ADAL" clId="{FA3605DD-04B5-ED47-818D-44FF57B81035}" dt="2021-03-11T21:48:52.280" v="279" actId="478"/>
          <ac:cxnSpMkLst>
            <pc:docMk/>
            <pc:sldMk cId="3831481895" sldId="300"/>
            <ac:cxnSpMk id="54" creationId="{566E8A0D-552A-4642-A0AE-8D631045021A}"/>
          </ac:cxnSpMkLst>
        </pc:cxnChg>
        <pc:cxnChg chg="del">
          <ac:chgData name="Brenda Blackhawk" userId="0fd98ef7-860e-480b-a2f0-a325dff53464" providerId="ADAL" clId="{FA3605DD-04B5-ED47-818D-44FF57B81035}" dt="2021-03-11T21:49:35.624" v="283" actId="478"/>
          <ac:cxnSpMkLst>
            <pc:docMk/>
            <pc:sldMk cId="3831481895" sldId="300"/>
            <ac:cxnSpMk id="56" creationId="{4CC418DC-BED5-744F-80F9-61282935ED2E}"/>
          </ac:cxnSpMkLst>
        </pc:cxnChg>
        <pc:cxnChg chg="del">
          <ac:chgData name="Brenda Blackhawk" userId="0fd98ef7-860e-480b-a2f0-a325dff53464" providerId="ADAL" clId="{FA3605DD-04B5-ED47-818D-44FF57B81035}" dt="2021-03-11T21:49:26.692" v="282" actId="478"/>
          <ac:cxnSpMkLst>
            <pc:docMk/>
            <pc:sldMk cId="3831481895" sldId="300"/>
            <ac:cxnSpMk id="57" creationId="{132A378C-3A26-F744-B9F1-E1A482CE0522}"/>
          </ac:cxnSpMkLst>
        </pc:cxnChg>
        <pc:cxnChg chg="del">
          <ac:chgData name="Brenda Blackhawk" userId="0fd98ef7-860e-480b-a2f0-a325dff53464" providerId="ADAL" clId="{FA3605DD-04B5-ED47-818D-44FF57B81035}" dt="2021-03-11T21:48:52.280" v="279" actId="478"/>
          <ac:cxnSpMkLst>
            <pc:docMk/>
            <pc:sldMk cId="3831481895" sldId="300"/>
            <ac:cxnSpMk id="61" creationId="{9BEB83DC-7CD6-004B-96FE-1441A5344525}"/>
          </ac:cxnSpMkLst>
        </pc:cxnChg>
        <pc:cxnChg chg="del mod">
          <ac:chgData name="Brenda Blackhawk" userId="0fd98ef7-860e-480b-a2f0-a325dff53464" providerId="ADAL" clId="{FA3605DD-04B5-ED47-818D-44FF57B81035}" dt="2021-03-11T21:48:52.280" v="279" actId="478"/>
          <ac:cxnSpMkLst>
            <pc:docMk/>
            <pc:sldMk cId="3831481895" sldId="300"/>
            <ac:cxnSpMk id="65" creationId="{4E33FF11-0C2B-6844-A5C5-CEA996B1DD22}"/>
          </ac:cxnSpMkLst>
        </pc:cxnChg>
        <pc:cxnChg chg="del">
          <ac:chgData name="Brenda Blackhawk" userId="0fd98ef7-860e-480b-a2f0-a325dff53464" providerId="ADAL" clId="{FA3605DD-04B5-ED47-818D-44FF57B81035}" dt="2021-03-11T21:48:52.280" v="279" actId="478"/>
          <ac:cxnSpMkLst>
            <pc:docMk/>
            <pc:sldMk cId="3831481895" sldId="300"/>
            <ac:cxnSpMk id="66" creationId="{4AAD0570-D37F-5140-B4AC-5E113A5E5C83}"/>
          </ac:cxnSpMkLst>
        </pc:cxnChg>
        <pc:cxnChg chg="del">
          <ac:chgData name="Brenda Blackhawk" userId="0fd98ef7-860e-480b-a2f0-a325dff53464" providerId="ADAL" clId="{FA3605DD-04B5-ED47-818D-44FF57B81035}" dt="2021-03-11T21:48:52.280" v="279" actId="478"/>
          <ac:cxnSpMkLst>
            <pc:docMk/>
            <pc:sldMk cId="3831481895" sldId="300"/>
            <ac:cxnSpMk id="70" creationId="{D14D704E-E6D1-D548-AD09-17BBC22AD2A9}"/>
          </ac:cxnSpMkLst>
        </pc:cxnChg>
      </pc:sldChg>
      <pc:sldChg chg="delSp modSp add mod ord">
        <pc:chgData name="Brenda Blackhawk" userId="0fd98ef7-860e-480b-a2f0-a325dff53464" providerId="ADAL" clId="{FA3605DD-04B5-ED47-818D-44FF57B81035}" dt="2021-03-11T21:49:02.796" v="280" actId="14100"/>
        <pc:sldMkLst>
          <pc:docMk/>
          <pc:sldMk cId="3319972863" sldId="301"/>
        </pc:sldMkLst>
        <pc:spChg chg="mod">
          <ac:chgData name="Brenda Blackhawk" userId="0fd98ef7-860e-480b-a2f0-a325dff53464" providerId="ADAL" clId="{FA3605DD-04B5-ED47-818D-44FF57B81035}" dt="2021-03-11T21:48:19.528" v="278" actId="14100"/>
          <ac:spMkLst>
            <pc:docMk/>
            <pc:sldMk cId="3319972863" sldId="301"/>
            <ac:spMk id="26" creationId="{0FFD9261-49F8-5A43-B963-F12D4596174E}"/>
          </ac:spMkLst>
        </pc:spChg>
        <pc:spChg chg="del">
          <ac:chgData name="Brenda Blackhawk" userId="0fd98ef7-860e-480b-a2f0-a325dff53464" providerId="ADAL" clId="{FA3605DD-04B5-ED47-818D-44FF57B81035}" dt="2021-03-11T21:47:44.710" v="272" actId="478"/>
          <ac:spMkLst>
            <pc:docMk/>
            <pc:sldMk cId="3319972863" sldId="301"/>
            <ac:spMk id="38" creationId="{9C003CF6-99BD-1344-8B91-B3B398E46164}"/>
          </ac:spMkLst>
        </pc:spChg>
        <pc:spChg chg="del">
          <ac:chgData name="Brenda Blackhawk" userId="0fd98ef7-860e-480b-a2f0-a325dff53464" providerId="ADAL" clId="{FA3605DD-04B5-ED47-818D-44FF57B81035}" dt="2021-03-11T21:47:44.710" v="272" actId="478"/>
          <ac:spMkLst>
            <pc:docMk/>
            <pc:sldMk cId="3319972863" sldId="301"/>
            <ac:spMk id="40" creationId="{D803F21D-C44C-8C4C-A7A3-44AFAD8C9521}"/>
          </ac:spMkLst>
        </pc:spChg>
        <pc:spChg chg="del">
          <ac:chgData name="Brenda Blackhawk" userId="0fd98ef7-860e-480b-a2f0-a325dff53464" providerId="ADAL" clId="{FA3605DD-04B5-ED47-818D-44FF57B81035}" dt="2021-03-11T21:47:44.710" v="272" actId="478"/>
          <ac:spMkLst>
            <pc:docMk/>
            <pc:sldMk cId="3319972863" sldId="301"/>
            <ac:spMk id="44" creationId="{4227F670-1304-4E44-8D93-C6F7BC9F8D05}"/>
          </ac:spMkLst>
        </pc:spChg>
        <pc:spChg chg="del">
          <ac:chgData name="Brenda Blackhawk" userId="0fd98ef7-860e-480b-a2f0-a325dff53464" providerId="ADAL" clId="{FA3605DD-04B5-ED47-818D-44FF57B81035}" dt="2021-03-11T21:47:44.710" v="272" actId="478"/>
          <ac:spMkLst>
            <pc:docMk/>
            <pc:sldMk cId="3319972863" sldId="301"/>
            <ac:spMk id="45" creationId="{09B68E6B-14E2-D04F-90DB-C7F5C65D9277}"/>
          </ac:spMkLst>
        </pc:spChg>
        <pc:spChg chg="del">
          <ac:chgData name="Brenda Blackhawk" userId="0fd98ef7-860e-480b-a2f0-a325dff53464" providerId="ADAL" clId="{FA3605DD-04B5-ED47-818D-44FF57B81035}" dt="2021-03-11T21:47:44.710" v="272" actId="478"/>
          <ac:spMkLst>
            <pc:docMk/>
            <pc:sldMk cId="3319972863" sldId="301"/>
            <ac:spMk id="48" creationId="{8DC5B97A-C9D5-B84B-97C1-616FC1CD2AA0}"/>
          </ac:spMkLst>
        </pc:spChg>
        <pc:spChg chg="del">
          <ac:chgData name="Brenda Blackhawk" userId="0fd98ef7-860e-480b-a2f0-a325dff53464" providerId="ADAL" clId="{FA3605DD-04B5-ED47-818D-44FF57B81035}" dt="2021-03-11T21:47:44.710" v="272" actId="478"/>
          <ac:spMkLst>
            <pc:docMk/>
            <pc:sldMk cId="3319972863" sldId="301"/>
            <ac:spMk id="53" creationId="{718A8AA3-2E29-8F4D-BDDA-95B433A211E4}"/>
          </ac:spMkLst>
        </pc:spChg>
        <pc:spChg chg="del">
          <ac:chgData name="Brenda Blackhawk" userId="0fd98ef7-860e-480b-a2f0-a325dff53464" providerId="ADAL" clId="{FA3605DD-04B5-ED47-818D-44FF57B81035}" dt="2021-03-11T21:47:44.710" v="272" actId="478"/>
          <ac:spMkLst>
            <pc:docMk/>
            <pc:sldMk cId="3319972863" sldId="301"/>
            <ac:spMk id="55" creationId="{0C39F89E-9AE9-EB4E-B174-218832354EFF}"/>
          </ac:spMkLst>
        </pc:spChg>
        <pc:spChg chg="del">
          <ac:chgData name="Brenda Blackhawk" userId="0fd98ef7-860e-480b-a2f0-a325dff53464" providerId="ADAL" clId="{FA3605DD-04B5-ED47-818D-44FF57B81035}" dt="2021-03-11T21:47:59.795" v="274" actId="478"/>
          <ac:spMkLst>
            <pc:docMk/>
            <pc:sldMk cId="3319972863" sldId="301"/>
            <ac:spMk id="58" creationId="{02843526-1FD9-3142-9CB0-535CB15DCCF4}"/>
          </ac:spMkLst>
        </pc:spChg>
        <pc:spChg chg="del">
          <ac:chgData name="Brenda Blackhawk" userId="0fd98ef7-860e-480b-a2f0-a325dff53464" providerId="ADAL" clId="{FA3605DD-04B5-ED47-818D-44FF57B81035}" dt="2021-03-11T21:48:05.296" v="275" actId="478"/>
          <ac:spMkLst>
            <pc:docMk/>
            <pc:sldMk cId="3319972863" sldId="301"/>
            <ac:spMk id="59" creationId="{3749394D-1ED4-E94A-986D-5CABE8371F10}"/>
          </ac:spMkLst>
        </pc:spChg>
        <pc:spChg chg="del">
          <ac:chgData name="Brenda Blackhawk" userId="0fd98ef7-860e-480b-a2f0-a325dff53464" providerId="ADAL" clId="{FA3605DD-04B5-ED47-818D-44FF57B81035}" dt="2021-03-11T21:47:51.009" v="273" actId="478"/>
          <ac:spMkLst>
            <pc:docMk/>
            <pc:sldMk cId="3319972863" sldId="301"/>
            <ac:spMk id="60" creationId="{924F607E-E2F4-2A4C-B517-8DE9F14938D2}"/>
          </ac:spMkLst>
        </pc:spChg>
        <pc:spChg chg="del">
          <ac:chgData name="Brenda Blackhawk" userId="0fd98ef7-860e-480b-a2f0-a325dff53464" providerId="ADAL" clId="{FA3605DD-04B5-ED47-818D-44FF57B81035}" dt="2021-03-11T21:47:44.710" v="272" actId="478"/>
          <ac:spMkLst>
            <pc:docMk/>
            <pc:sldMk cId="3319972863" sldId="301"/>
            <ac:spMk id="62" creationId="{1BFA8C76-9070-A04A-B6D5-1F267BCA9AD8}"/>
          </ac:spMkLst>
        </pc:spChg>
        <pc:spChg chg="del">
          <ac:chgData name="Brenda Blackhawk" userId="0fd98ef7-860e-480b-a2f0-a325dff53464" providerId="ADAL" clId="{FA3605DD-04B5-ED47-818D-44FF57B81035}" dt="2021-03-11T21:47:44.710" v="272" actId="478"/>
          <ac:spMkLst>
            <pc:docMk/>
            <pc:sldMk cId="3319972863" sldId="301"/>
            <ac:spMk id="63" creationId="{A5B67B65-9AD5-FA45-8FBF-0B27D3E1A146}"/>
          </ac:spMkLst>
        </pc:spChg>
        <pc:spChg chg="del">
          <ac:chgData name="Brenda Blackhawk" userId="0fd98ef7-860e-480b-a2f0-a325dff53464" providerId="ADAL" clId="{FA3605DD-04B5-ED47-818D-44FF57B81035}" dt="2021-03-11T21:47:44.710" v="272" actId="478"/>
          <ac:spMkLst>
            <pc:docMk/>
            <pc:sldMk cId="3319972863" sldId="301"/>
            <ac:spMk id="64" creationId="{CA60F76F-91E1-1346-9C85-90342F9C1436}"/>
          </ac:spMkLst>
        </pc:spChg>
        <pc:spChg chg="del">
          <ac:chgData name="Brenda Blackhawk" userId="0fd98ef7-860e-480b-a2f0-a325dff53464" providerId="ADAL" clId="{FA3605DD-04B5-ED47-818D-44FF57B81035}" dt="2021-03-11T21:48:05.296" v="275" actId="478"/>
          <ac:spMkLst>
            <pc:docMk/>
            <pc:sldMk cId="3319972863" sldId="301"/>
            <ac:spMk id="68" creationId="{C32914F8-614B-6946-AEDE-CFFF986B903F}"/>
          </ac:spMkLst>
        </pc:spChg>
        <pc:cxnChg chg="mod">
          <ac:chgData name="Brenda Blackhawk" userId="0fd98ef7-860e-480b-a2f0-a325dff53464" providerId="ADAL" clId="{FA3605DD-04B5-ED47-818D-44FF57B81035}" dt="2021-03-11T21:49:02.796" v="280" actId="14100"/>
          <ac:cxnSpMkLst>
            <pc:docMk/>
            <pc:sldMk cId="3319972863" sldId="301"/>
            <ac:cxnSpMk id="29" creationId="{CF73FF93-23C4-3747-B548-5C8E39673451}"/>
          </ac:cxnSpMkLst>
        </pc:cxnChg>
        <pc:cxnChg chg="del">
          <ac:chgData name="Brenda Blackhawk" userId="0fd98ef7-860e-480b-a2f0-a325dff53464" providerId="ADAL" clId="{FA3605DD-04B5-ED47-818D-44FF57B81035}" dt="2021-03-11T21:47:44.710" v="272" actId="478"/>
          <ac:cxnSpMkLst>
            <pc:docMk/>
            <pc:sldMk cId="3319972863" sldId="301"/>
            <ac:cxnSpMk id="35" creationId="{9A7C43A7-C23A-804C-9E18-3F8F7A814E8D}"/>
          </ac:cxnSpMkLst>
        </pc:cxnChg>
        <pc:cxnChg chg="del">
          <ac:chgData name="Brenda Blackhawk" userId="0fd98ef7-860e-480b-a2f0-a325dff53464" providerId="ADAL" clId="{FA3605DD-04B5-ED47-818D-44FF57B81035}" dt="2021-03-11T21:48:07.861" v="276" actId="478"/>
          <ac:cxnSpMkLst>
            <pc:docMk/>
            <pc:sldMk cId="3319972863" sldId="301"/>
            <ac:cxnSpMk id="37" creationId="{75AEB20E-26EC-1944-BD89-0D0AFB8404D6}"/>
          </ac:cxnSpMkLst>
        </pc:cxnChg>
        <pc:cxnChg chg="del mod">
          <ac:chgData name="Brenda Blackhawk" userId="0fd98ef7-860e-480b-a2f0-a325dff53464" providerId="ADAL" clId="{FA3605DD-04B5-ED47-818D-44FF57B81035}" dt="2021-03-11T21:47:44.710" v="272" actId="478"/>
          <ac:cxnSpMkLst>
            <pc:docMk/>
            <pc:sldMk cId="3319972863" sldId="301"/>
            <ac:cxnSpMk id="39" creationId="{F5892E61-7BCC-4340-B860-BA90D9EC75C5}"/>
          </ac:cxnSpMkLst>
        </pc:cxnChg>
        <pc:cxnChg chg="del">
          <ac:chgData name="Brenda Blackhawk" userId="0fd98ef7-860e-480b-a2f0-a325dff53464" providerId="ADAL" clId="{FA3605DD-04B5-ED47-818D-44FF57B81035}" dt="2021-03-11T21:47:44.710" v="272" actId="478"/>
          <ac:cxnSpMkLst>
            <pc:docMk/>
            <pc:sldMk cId="3319972863" sldId="301"/>
            <ac:cxnSpMk id="41" creationId="{622A733A-21EF-354F-82C5-BC772E0A4448}"/>
          </ac:cxnSpMkLst>
        </pc:cxnChg>
        <pc:cxnChg chg="del">
          <ac:chgData name="Brenda Blackhawk" userId="0fd98ef7-860e-480b-a2f0-a325dff53464" providerId="ADAL" clId="{FA3605DD-04B5-ED47-818D-44FF57B81035}" dt="2021-03-11T21:47:44.710" v="272" actId="478"/>
          <ac:cxnSpMkLst>
            <pc:docMk/>
            <pc:sldMk cId="3319972863" sldId="301"/>
            <ac:cxnSpMk id="42" creationId="{B97049E1-424E-D64E-873F-3EC976C6A394}"/>
          </ac:cxnSpMkLst>
        </pc:cxnChg>
        <pc:cxnChg chg="del">
          <ac:chgData name="Brenda Blackhawk" userId="0fd98ef7-860e-480b-a2f0-a325dff53464" providerId="ADAL" clId="{FA3605DD-04B5-ED47-818D-44FF57B81035}" dt="2021-03-11T21:47:59.795" v="274" actId="478"/>
          <ac:cxnSpMkLst>
            <pc:docMk/>
            <pc:sldMk cId="3319972863" sldId="301"/>
            <ac:cxnSpMk id="46" creationId="{CEF1BD0B-69C0-7F4C-9066-1B4BD81AA8EC}"/>
          </ac:cxnSpMkLst>
        </pc:cxnChg>
        <pc:cxnChg chg="del">
          <ac:chgData name="Brenda Blackhawk" userId="0fd98ef7-860e-480b-a2f0-a325dff53464" providerId="ADAL" clId="{FA3605DD-04B5-ED47-818D-44FF57B81035}" dt="2021-03-11T21:47:44.710" v="272" actId="478"/>
          <ac:cxnSpMkLst>
            <pc:docMk/>
            <pc:sldMk cId="3319972863" sldId="301"/>
            <ac:cxnSpMk id="47" creationId="{89F8EA4C-F52E-964E-B7A3-FEE543B96A45}"/>
          </ac:cxnSpMkLst>
        </pc:cxnChg>
        <pc:cxnChg chg="del">
          <ac:chgData name="Brenda Blackhawk" userId="0fd98ef7-860e-480b-a2f0-a325dff53464" providerId="ADAL" clId="{FA3605DD-04B5-ED47-818D-44FF57B81035}" dt="2021-03-11T21:47:44.710" v="272" actId="478"/>
          <ac:cxnSpMkLst>
            <pc:docMk/>
            <pc:sldMk cId="3319972863" sldId="301"/>
            <ac:cxnSpMk id="49" creationId="{CB85BA58-42FD-1C4A-B7B6-46F10A8D9728}"/>
          </ac:cxnSpMkLst>
        </pc:cxnChg>
        <pc:cxnChg chg="del">
          <ac:chgData name="Brenda Blackhawk" userId="0fd98ef7-860e-480b-a2f0-a325dff53464" providerId="ADAL" clId="{FA3605DD-04B5-ED47-818D-44FF57B81035}" dt="2021-03-11T21:47:44.710" v="272" actId="478"/>
          <ac:cxnSpMkLst>
            <pc:docMk/>
            <pc:sldMk cId="3319972863" sldId="301"/>
            <ac:cxnSpMk id="50" creationId="{A3FCFCE8-4102-1A49-9FAE-5B163BC78319}"/>
          </ac:cxnSpMkLst>
        </pc:cxnChg>
        <pc:cxnChg chg="del">
          <ac:chgData name="Brenda Blackhawk" userId="0fd98ef7-860e-480b-a2f0-a325dff53464" providerId="ADAL" clId="{FA3605DD-04B5-ED47-818D-44FF57B81035}" dt="2021-03-11T21:47:44.710" v="272" actId="478"/>
          <ac:cxnSpMkLst>
            <pc:docMk/>
            <pc:sldMk cId="3319972863" sldId="301"/>
            <ac:cxnSpMk id="51" creationId="{6C05E539-645D-7146-AFAB-AED260D606C1}"/>
          </ac:cxnSpMkLst>
        </pc:cxnChg>
        <pc:cxnChg chg="del">
          <ac:chgData name="Brenda Blackhawk" userId="0fd98ef7-860e-480b-a2f0-a325dff53464" providerId="ADAL" clId="{FA3605DD-04B5-ED47-818D-44FF57B81035}" dt="2021-03-11T21:47:44.710" v="272" actId="478"/>
          <ac:cxnSpMkLst>
            <pc:docMk/>
            <pc:sldMk cId="3319972863" sldId="301"/>
            <ac:cxnSpMk id="52" creationId="{C381B2BA-F104-0940-B7E5-DF9D8FBDDBDE}"/>
          </ac:cxnSpMkLst>
        </pc:cxnChg>
        <pc:cxnChg chg="del">
          <ac:chgData name="Brenda Blackhawk" userId="0fd98ef7-860e-480b-a2f0-a325dff53464" providerId="ADAL" clId="{FA3605DD-04B5-ED47-818D-44FF57B81035}" dt="2021-03-11T21:47:44.710" v="272" actId="478"/>
          <ac:cxnSpMkLst>
            <pc:docMk/>
            <pc:sldMk cId="3319972863" sldId="301"/>
            <ac:cxnSpMk id="54" creationId="{566E8A0D-552A-4642-A0AE-8D631045021A}"/>
          </ac:cxnSpMkLst>
        </pc:cxnChg>
        <pc:cxnChg chg="del">
          <ac:chgData name="Brenda Blackhawk" userId="0fd98ef7-860e-480b-a2f0-a325dff53464" providerId="ADAL" clId="{FA3605DD-04B5-ED47-818D-44FF57B81035}" dt="2021-03-11T21:47:44.710" v="272" actId="478"/>
          <ac:cxnSpMkLst>
            <pc:docMk/>
            <pc:sldMk cId="3319972863" sldId="301"/>
            <ac:cxnSpMk id="56" creationId="{4CC418DC-BED5-744F-80F9-61282935ED2E}"/>
          </ac:cxnSpMkLst>
        </pc:cxnChg>
        <pc:cxnChg chg="del">
          <ac:chgData name="Brenda Blackhawk" userId="0fd98ef7-860e-480b-a2f0-a325dff53464" providerId="ADAL" clId="{FA3605DD-04B5-ED47-818D-44FF57B81035}" dt="2021-03-11T21:47:59.795" v="274" actId="478"/>
          <ac:cxnSpMkLst>
            <pc:docMk/>
            <pc:sldMk cId="3319972863" sldId="301"/>
            <ac:cxnSpMk id="57" creationId="{132A378C-3A26-F744-B9F1-E1A482CE0522}"/>
          </ac:cxnSpMkLst>
        </pc:cxnChg>
        <pc:cxnChg chg="del">
          <ac:chgData name="Brenda Blackhawk" userId="0fd98ef7-860e-480b-a2f0-a325dff53464" providerId="ADAL" clId="{FA3605DD-04B5-ED47-818D-44FF57B81035}" dt="2021-03-11T21:47:44.710" v="272" actId="478"/>
          <ac:cxnSpMkLst>
            <pc:docMk/>
            <pc:sldMk cId="3319972863" sldId="301"/>
            <ac:cxnSpMk id="61" creationId="{9BEB83DC-7CD6-004B-96FE-1441A5344525}"/>
          </ac:cxnSpMkLst>
        </pc:cxnChg>
        <pc:cxnChg chg="del mod">
          <ac:chgData name="Brenda Blackhawk" userId="0fd98ef7-860e-480b-a2f0-a325dff53464" providerId="ADAL" clId="{FA3605DD-04B5-ED47-818D-44FF57B81035}" dt="2021-03-11T21:47:44.710" v="272" actId="478"/>
          <ac:cxnSpMkLst>
            <pc:docMk/>
            <pc:sldMk cId="3319972863" sldId="301"/>
            <ac:cxnSpMk id="65" creationId="{4E33FF11-0C2B-6844-A5C5-CEA996B1DD22}"/>
          </ac:cxnSpMkLst>
        </pc:cxnChg>
        <pc:cxnChg chg="del">
          <ac:chgData name="Brenda Blackhawk" userId="0fd98ef7-860e-480b-a2f0-a325dff53464" providerId="ADAL" clId="{FA3605DD-04B5-ED47-818D-44FF57B81035}" dt="2021-03-11T21:47:44.710" v="272" actId="478"/>
          <ac:cxnSpMkLst>
            <pc:docMk/>
            <pc:sldMk cId="3319972863" sldId="301"/>
            <ac:cxnSpMk id="66" creationId="{4AAD0570-D37F-5140-B4AC-5E113A5E5C83}"/>
          </ac:cxnSpMkLst>
        </pc:cxnChg>
        <pc:cxnChg chg="del">
          <ac:chgData name="Brenda Blackhawk" userId="0fd98ef7-860e-480b-a2f0-a325dff53464" providerId="ADAL" clId="{FA3605DD-04B5-ED47-818D-44FF57B81035}" dt="2021-03-11T21:47:44.710" v="272" actId="478"/>
          <ac:cxnSpMkLst>
            <pc:docMk/>
            <pc:sldMk cId="3319972863" sldId="301"/>
            <ac:cxnSpMk id="70" creationId="{D14D704E-E6D1-D548-AD09-17BBC22AD2A9}"/>
          </ac:cxnSpMkLst>
        </pc:cxnChg>
      </pc:sldChg>
      <pc:sldChg chg="delSp modSp add mod">
        <pc:chgData name="Brenda Blackhawk" userId="0fd98ef7-860e-480b-a2f0-a325dff53464" providerId="ADAL" clId="{FA3605DD-04B5-ED47-818D-44FF57B81035}" dt="2021-03-11T21:46:16.215" v="271" actId="14100"/>
        <pc:sldMkLst>
          <pc:docMk/>
          <pc:sldMk cId="3954912084" sldId="302"/>
        </pc:sldMkLst>
        <pc:spChg chg="mod">
          <ac:chgData name="Brenda Blackhawk" userId="0fd98ef7-860e-480b-a2f0-a325dff53464" providerId="ADAL" clId="{FA3605DD-04B5-ED47-818D-44FF57B81035}" dt="2021-03-11T21:46:16.215" v="271" actId="14100"/>
          <ac:spMkLst>
            <pc:docMk/>
            <pc:sldMk cId="3954912084" sldId="302"/>
            <ac:spMk id="26" creationId="{0FFD9261-49F8-5A43-B963-F12D4596174E}"/>
          </ac:spMkLst>
        </pc:spChg>
        <pc:spChg chg="del">
          <ac:chgData name="Brenda Blackhawk" userId="0fd98ef7-860e-480b-a2f0-a325dff53464" providerId="ADAL" clId="{FA3605DD-04B5-ED47-818D-44FF57B81035}" dt="2021-03-11T21:46:06.214" v="268" actId="478"/>
          <ac:spMkLst>
            <pc:docMk/>
            <pc:sldMk cId="3954912084" sldId="302"/>
            <ac:spMk id="38" creationId="{9C003CF6-99BD-1344-8B91-B3B398E46164}"/>
          </ac:spMkLst>
        </pc:spChg>
        <pc:spChg chg="del">
          <ac:chgData name="Brenda Blackhawk" userId="0fd98ef7-860e-480b-a2f0-a325dff53464" providerId="ADAL" clId="{FA3605DD-04B5-ED47-818D-44FF57B81035}" dt="2021-03-11T21:44:58.870" v="258" actId="478"/>
          <ac:spMkLst>
            <pc:docMk/>
            <pc:sldMk cId="3954912084" sldId="302"/>
            <ac:spMk id="40" creationId="{D803F21D-C44C-8C4C-A7A3-44AFAD8C9521}"/>
          </ac:spMkLst>
        </pc:spChg>
        <pc:spChg chg="del">
          <ac:chgData name="Brenda Blackhawk" userId="0fd98ef7-860e-480b-a2f0-a325dff53464" providerId="ADAL" clId="{FA3605DD-04B5-ED47-818D-44FF57B81035}" dt="2021-03-11T21:45:02.919" v="259" actId="478"/>
          <ac:spMkLst>
            <pc:docMk/>
            <pc:sldMk cId="3954912084" sldId="302"/>
            <ac:spMk id="44" creationId="{4227F670-1304-4E44-8D93-C6F7BC9F8D05}"/>
          </ac:spMkLst>
        </pc:spChg>
        <pc:spChg chg="del">
          <ac:chgData name="Brenda Blackhawk" userId="0fd98ef7-860e-480b-a2f0-a325dff53464" providerId="ADAL" clId="{FA3605DD-04B5-ED47-818D-44FF57B81035}" dt="2021-03-11T21:44:58.870" v="258" actId="478"/>
          <ac:spMkLst>
            <pc:docMk/>
            <pc:sldMk cId="3954912084" sldId="302"/>
            <ac:spMk id="45" creationId="{09B68E6B-14E2-D04F-90DB-C7F5C65D9277}"/>
          </ac:spMkLst>
        </pc:spChg>
        <pc:spChg chg="del">
          <ac:chgData name="Brenda Blackhawk" userId="0fd98ef7-860e-480b-a2f0-a325dff53464" providerId="ADAL" clId="{FA3605DD-04B5-ED47-818D-44FF57B81035}" dt="2021-03-11T21:44:58.870" v="258" actId="478"/>
          <ac:spMkLst>
            <pc:docMk/>
            <pc:sldMk cId="3954912084" sldId="302"/>
            <ac:spMk id="48" creationId="{8DC5B97A-C9D5-B84B-97C1-616FC1CD2AA0}"/>
          </ac:spMkLst>
        </pc:spChg>
        <pc:spChg chg="del">
          <ac:chgData name="Brenda Blackhawk" userId="0fd98ef7-860e-480b-a2f0-a325dff53464" providerId="ADAL" clId="{FA3605DD-04B5-ED47-818D-44FF57B81035}" dt="2021-03-11T21:44:58.870" v="258" actId="478"/>
          <ac:spMkLst>
            <pc:docMk/>
            <pc:sldMk cId="3954912084" sldId="302"/>
            <ac:spMk id="53" creationId="{718A8AA3-2E29-8F4D-BDDA-95B433A211E4}"/>
          </ac:spMkLst>
        </pc:spChg>
        <pc:spChg chg="del">
          <ac:chgData name="Brenda Blackhawk" userId="0fd98ef7-860e-480b-a2f0-a325dff53464" providerId="ADAL" clId="{FA3605DD-04B5-ED47-818D-44FF57B81035}" dt="2021-03-11T21:44:58.870" v="258" actId="478"/>
          <ac:spMkLst>
            <pc:docMk/>
            <pc:sldMk cId="3954912084" sldId="302"/>
            <ac:spMk id="55" creationId="{0C39F89E-9AE9-EB4E-B174-218832354EFF}"/>
          </ac:spMkLst>
        </pc:spChg>
        <pc:spChg chg="del">
          <ac:chgData name="Brenda Blackhawk" userId="0fd98ef7-860e-480b-a2f0-a325dff53464" providerId="ADAL" clId="{FA3605DD-04B5-ED47-818D-44FF57B81035}" dt="2021-03-11T21:45:51.725" v="266" actId="478"/>
          <ac:spMkLst>
            <pc:docMk/>
            <pc:sldMk cId="3954912084" sldId="302"/>
            <ac:spMk id="58" creationId="{02843526-1FD9-3142-9CB0-535CB15DCCF4}"/>
          </ac:spMkLst>
        </pc:spChg>
        <pc:spChg chg="del">
          <ac:chgData name="Brenda Blackhawk" userId="0fd98ef7-860e-480b-a2f0-a325dff53464" providerId="ADAL" clId="{FA3605DD-04B5-ED47-818D-44FF57B81035}" dt="2021-03-11T21:45:51.725" v="266" actId="478"/>
          <ac:spMkLst>
            <pc:docMk/>
            <pc:sldMk cId="3954912084" sldId="302"/>
            <ac:spMk id="59" creationId="{3749394D-1ED4-E94A-986D-5CABE8371F10}"/>
          </ac:spMkLst>
        </pc:spChg>
        <pc:spChg chg="del">
          <ac:chgData name="Brenda Blackhawk" userId="0fd98ef7-860e-480b-a2f0-a325dff53464" providerId="ADAL" clId="{FA3605DD-04B5-ED47-818D-44FF57B81035}" dt="2021-03-11T21:46:08.047" v="269" actId="478"/>
          <ac:spMkLst>
            <pc:docMk/>
            <pc:sldMk cId="3954912084" sldId="302"/>
            <ac:spMk id="60" creationId="{924F607E-E2F4-2A4C-B517-8DE9F14938D2}"/>
          </ac:spMkLst>
        </pc:spChg>
        <pc:spChg chg="del">
          <ac:chgData name="Brenda Blackhawk" userId="0fd98ef7-860e-480b-a2f0-a325dff53464" providerId="ADAL" clId="{FA3605DD-04B5-ED47-818D-44FF57B81035}" dt="2021-03-11T21:44:58.870" v="258" actId="478"/>
          <ac:spMkLst>
            <pc:docMk/>
            <pc:sldMk cId="3954912084" sldId="302"/>
            <ac:spMk id="62" creationId="{1BFA8C76-9070-A04A-B6D5-1F267BCA9AD8}"/>
          </ac:spMkLst>
        </pc:spChg>
        <pc:spChg chg="del">
          <ac:chgData name="Brenda Blackhawk" userId="0fd98ef7-860e-480b-a2f0-a325dff53464" providerId="ADAL" clId="{FA3605DD-04B5-ED47-818D-44FF57B81035}" dt="2021-03-11T21:44:58.870" v="258" actId="478"/>
          <ac:spMkLst>
            <pc:docMk/>
            <pc:sldMk cId="3954912084" sldId="302"/>
            <ac:spMk id="63" creationId="{A5B67B65-9AD5-FA45-8FBF-0B27D3E1A146}"/>
          </ac:spMkLst>
        </pc:spChg>
        <pc:spChg chg="del">
          <ac:chgData name="Brenda Blackhawk" userId="0fd98ef7-860e-480b-a2f0-a325dff53464" providerId="ADAL" clId="{FA3605DD-04B5-ED47-818D-44FF57B81035}" dt="2021-03-11T21:45:02.919" v="259" actId="478"/>
          <ac:spMkLst>
            <pc:docMk/>
            <pc:sldMk cId="3954912084" sldId="302"/>
            <ac:spMk id="64" creationId="{CA60F76F-91E1-1346-9C85-90342F9C1436}"/>
          </ac:spMkLst>
        </pc:spChg>
        <pc:spChg chg="del">
          <ac:chgData name="Brenda Blackhawk" userId="0fd98ef7-860e-480b-a2f0-a325dff53464" providerId="ADAL" clId="{FA3605DD-04B5-ED47-818D-44FF57B81035}" dt="2021-03-11T21:45:58.080" v="267" actId="478"/>
          <ac:spMkLst>
            <pc:docMk/>
            <pc:sldMk cId="3954912084" sldId="302"/>
            <ac:spMk id="67" creationId="{D3E32F68-FF83-E342-A738-D4D59F393368}"/>
          </ac:spMkLst>
        </pc:spChg>
        <pc:spChg chg="del">
          <ac:chgData name="Brenda Blackhawk" userId="0fd98ef7-860e-480b-a2f0-a325dff53464" providerId="ADAL" clId="{FA3605DD-04B5-ED47-818D-44FF57B81035}" dt="2021-03-11T21:45:58.080" v="267" actId="478"/>
          <ac:spMkLst>
            <pc:docMk/>
            <pc:sldMk cId="3954912084" sldId="302"/>
            <ac:spMk id="68" creationId="{C32914F8-614B-6946-AEDE-CFFF986B903F}"/>
          </ac:spMkLst>
        </pc:spChg>
        <pc:cxnChg chg="mod">
          <ac:chgData name="Brenda Blackhawk" userId="0fd98ef7-860e-480b-a2f0-a325dff53464" providerId="ADAL" clId="{FA3605DD-04B5-ED47-818D-44FF57B81035}" dt="2021-03-11T21:45:39.697" v="265" actId="14100"/>
          <ac:cxnSpMkLst>
            <pc:docMk/>
            <pc:sldMk cId="3954912084" sldId="302"/>
            <ac:cxnSpMk id="29" creationId="{CF73FF93-23C4-3747-B548-5C8E39673451}"/>
          </ac:cxnSpMkLst>
        </pc:cxnChg>
        <pc:cxnChg chg="del">
          <ac:chgData name="Brenda Blackhawk" userId="0fd98ef7-860e-480b-a2f0-a325dff53464" providerId="ADAL" clId="{FA3605DD-04B5-ED47-818D-44FF57B81035}" dt="2021-03-11T21:45:58.080" v="267" actId="478"/>
          <ac:cxnSpMkLst>
            <pc:docMk/>
            <pc:sldMk cId="3954912084" sldId="302"/>
            <ac:cxnSpMk id="34" creationId="{C9872B85-F925-3848-B0E0-7321FD273EEB}"/>
          </ac:cxnSpMkLst>
        </pc:cxnChg>
        <pc:cxnChg chg="del">
          <ac:chgData name="Brenda Blackhawk" userId="0fd98ef7-860e-480b-a2f0-a325dff53464" providerId="ADAL" clId="{FA3605DD-04B5-ED47-818D-44FF57B81035}" dt="2021-03-11T21:46:06.214" v="268" actId="478"/>
          <ac:cxnSpMkLst>
            <pc:docMk/>
            <pc:sldMk cId="3954912084" sldId="302"/>
            <ac:cxnSpMk id="35" creationId="{9A7C43A7-C23A-804C-9E18-3F8F7A814E8D}"/>
          </ac:cxnSpMkLst>
        </pc:cxnChg>
        <pc:cxnChg chg="del">
          <ac:chgData name="Brenda Blackhawk" userId="0fd98ef7-860e-480b-a2f0-a325dff53464" providerId="ADAL" clId="{FA3605DD-04B5-ED47-818D-44FF57B81035}" dt="2021-03-11T21:45:51.725" v="266" actId="478"/>
          <ac:cxnSpMkLst>
            <pc:docMk/>
            <pc:sldMk cId="3954912084" sldId="302"/>
            <ac:cxnSpMk id="37" creationId="{75AEB20E-26EC-1944-BD89-0D0AFB8404D6}"/>
          </ac:cxnSpMkLst>
        </pc:cxnChg>
        <pc:cxnChg chg="del mod">
          <ac:chgData name="Brenda Blackhawk" userId="0fd98ef7-860e-480b-a2f0-a325dff53464" providerId="ADAL" clId="{FA3605DD-04B5-ED47-818D-44FF57B81035}" dt="2021-03-11T21:45:07.859" v="260" actId="478"/>
          <ac:cxnSpMkLst>
            <pc:docMk/>
            <pc:sldMk cId="3954912084" sldId="302"/>
            <ac:cxnSpMk id="39" creationId="{F5892E61-7BCC-4340-B860-BA90D9EC75C5}"/>
          </ac:cxnSpMkLst>
        </pc:cxnChg>
        <pc:cxnChg chg="del">
          <ac:chgData name="Brenda Blackhawk" userId="0fd98ef7-860e-480b-a2f0-a325dff53464" providerId="ADAL" clId="{FA3605DD-04B5-ED47-818D-44FF57B81035}" dt="2021-03-11T21:44:58.870" v="258" actId="478"/>
          <ac:cxnSpMkLst>
            <pc:docMk/>
            <pc:sldMk cId="3954912084" sldId="302"/>
            <ac:cxnSpMk id="41" creationId="{622A733A-21EF-354F-82C5-BC772E0A4448}"/>
          </ac:cxnSpMkLst>
        </pc:cxnChg>
        <pc:cxnChg chg="del">
          <ac:chgData name="Brenda Blackhawk" userId="0fd98ef7-860e-480b-a2f0-a325dff53464" providerId="ADAL" clId="{FA3605DD-04B5-ED47-818D-44FF57B81035}" dt="2021-03-11T21:44:58.870" v="258" actId="478"/>
          <ac:cxnSpMkLst>
            <pc:docMk/>
            <pc:sldMk cId="3954912084" sldId="302"/>
            <ac:cxnSpMk id="42" creationId="{B97049E1-424E-D64E-873F-3EC976C6A394}"/>
          </ac:cxnSpMkLst>
        </pc:cxnChg>
        <pc:cxnChg chg="del">
          <ac:chgData name="Brenda Blackhawk" userId="0fd98ef7-860e-480b-a2f0-a325dff53464" providerId="ADAL" clId="{FA3605DD-04B5-ED47-818D-44FF57B81035}" dt="2021-03-11T21:45:58.080" v="267" actId="478"/>
          <ac:cxnSpMkLst>
            <pc:docMk/>
            <pc:sldMk cId="3954912084" sldId="302"/>
            <ac:cxnSpMk id="46" creationId="{CEF1BD0B-69C0-7F4C-9066-1B4BD81AA8EC}"/>
          </ac:cxnSpMkLst>
        </pc:cxnChg>
        <pc:cxnChg chg="del">
          <ac:chgData name="Brenda Blackhawk" userId="0fd98ef7-860e-480b-a2f0-a325dff53464" providerId="ADAL" clId="{FA3605DD-04B5-ED47-818D-44FF57B81035}" dt="2021-03-11T21:44:58.870" v="258" actId="478"/>
          <ac:cxnSpMkLst>
            <pc:docMk/>
            <pc:sldMk cId="3954912084" sldId="302"/>
            <ac:cxnSpMk id="47" creationId="{89F8EA4C-F52E-964E-B7A3-FEE543B96A45}"/>
          </ac:cxnSpMkLst>
        </pc:cxnChg>
        <pc:cxnChg chg="del">
          <ac:chgData name="Brenda Blackhawk" userId="0fd98ef7-860e-480b-a2f0-a325dff53464" providerId="ADAL" clId="{FA3605DD-04B5-ED47-818D-44FF57B81035}" dt="2021-03-11T21:44:58.870" v="258" actId="478"/>
          <ac:cxnSpMkLst>
            <pc:docMk/>
            <pc:sldMk cId="3954912084" sldId="302"/>
            <ac:cxnSpMk id="49" creationId="{CB85BA58-42FD-1C4A-B7B6-46F10A8D9728}"/>
          </ac:cxnSpMkLst>
        </pc:cxnChg>
        <pc:cxnChg chg="del">
          <ac:chgData name="Brenda Blackhawk" userId="0fd98ef7-860e-480b-a2f0-a325dff53464" providerId="ADAL" clId="{FA3605DD-04B5-ED47-818D-44FF57B81035}" dt="2021-03-11T21:44:58.870" v="258" actId="478"/>
          <ac:cxnSpMkLst>
            <pc:docMk/>
            <pc:sldMk cId="3954912084" sldId="302"/>
            <ac:cxnSpMk id="50" creationId="{A3FCFCE8-4102-1A49-9FAE-5B163BC78319}"/>
          </ac:cxnSpMkLst>
        </pc:cxnChg>
        <pc:cxnChg chg="del">
          <ac:chgData name="Brenda Blackhawk" userId="0fd98ef7-860e-480b-a2f0-a325dff53464" providerId="ADAL" clId="{FA3605DD-04B5-ED47-818D-44FF57B81035}" dt="2021-03-11T21:44:58.870" v="258" actId="478"/>
          <ac:cxnSpMkLst>
            <pc:docMk/>
            <pc:sldMk cId="3954912084" sldId="302"/>
            <ac:cxnSpMk id="51" creationId="{6C05E539-645D-7146-AFAB-AED260D606C1}"/>
          </ac:cxnSpMkLst>
        </pc:cxnChg>
        <pc:cxnChg chg="del">
          <ac:chgData name="Brenda Blackhawk" userId="0fd98ef7-860e-480b-a2f0-a325dff53464" providerId="ADAL" clId="{FA3605DD-04B5-ED47-818D-44FF57B81035}" dt="2021-03-11T21:44:58.870" v="258" actId="478"/>
          <ac:cxnSpMkLst>
            <pc:docMk/>
            <pc:sldMk cId="3954912084" sldId="302"/>
            <ac:cxnSpMk id="52" creationId="{C381B2BA-F104-0940-B7E5-DF9D8FBDDBDE}"/>
          </ac:cxnSpMkLst>
        </pc:cxnChg>
        <pc:cxnChg chg="del">
          <ac:chgData name="Brenda Blackhawk" userId="0fd98ef7-860e-480b-a2f0-a325dff53464" providerId="ADAL" clId="{FA3605DD-04B5-ED47-818D-44FF57B81035}" dt="2021-03-11T21:44:58.870" v="258" actId="478"/>
          <ac:cxnSpMkLst>
            <pc:docMk/>
            <pc:sldMk cId="3954912084" sldId="302"/>
            <ac:cxnSpMk id="54" creationId="{566E8A0D-552A-4642-A0AE-8D631045021A}"/>
          </ac:cxnSpMkLst>
        </pc:cxnChg>
        <pc:cxnChg chg="del">
          <ac:chgData name="Brenda Blackhawk" userId="0fd98ef7-860e-480b-a2f0-a325dff53464" providerId="ADAL" clId="{FA3605DD-04B5-ED47-818D-44FF57B81035}" dt="2021-03-11T21:46:06.214" v="268" actId="478"/>
          <ac:cxnSpMkLst>
            <pc:docMk/>
            <pc:sldMk cId="3954912084" sldId="302"/>
            <ac:cxnSpMk id="56" creationId="{4CC418DC-BED5-744F-80F9-61282935ED2E}"/>
          </ac:cxnSpMkLst>
        </pc:cxnChg>
        <pc:cxnChg chg="del">
          <ac:chgData name="Brenda Blackhawk" userId="0fd98ef7-860e-480b-a2f0-a325dff53464" providerId="ADAL" clId="{FA3605DD-04B5-ED47-818D-44FF57B81035}" dt="2021-03-11T21:45:58.080" v="267" actId="478"/>
          <ac:cxnSpMkLst>
            <pc:docMk/>
            <pc:sldMk cId="3954912084" sldId="302"/>
            <ac:cxnSpMk id="57" creationId="{132A378C-3A26-F744-B9F1-E1A482CE0522}"/>
          </ac:cxnSpMkLst>
        </pc:cxnChg>
        <pc:cxnChg chg="del">
          <ac:chgData name="Brenda Blackhawk" userId="0fd98ef7-860e-480b-a2f0-a325dff53464" providerId="ADAL" clId="{FA3605DD-04B5-ED47-818D-44FF57B81035}" dt="2021-03-11T21:44:58.870" v="258" actId="478"/>
          <ac:cxnSpMkLst>
            <pc:docMk/>
            <pc:sldMk cId="3954912084" sldId="302"/>
            <ac:cxnSpMk id="61" creationId="{9BEB83DC-7CD6-004B-96FE-1441A5344525}"/>
          </ac:cxnSpMkLst>
        </pc:cxnChg>
        <pc:cxnChg chg="del mod">
          <ac:chgData name="Brenda Blackhawk" userId="0fd98ef7-860e-480b-a2f0-a325dff53464" providerId="ADAL" clId="{FA3605DD-04B5-ED47-818D-44FF57B81035}" dt="2021-03-11T21:44:58.870" v="258" actId="478"/>
          <ac:cxnSpMkLst>
            <pc:docMk/>
            <pc:sldMk cId="3954912084" sldId="302"/>
            <ac:cxnSpMk id="65" creationId="{4E33FF11-0C2B-6844-A5C5-CEA996B1DD22}"/>
          </ac:cxnSpMkLst>
        </pc:cxnChg>
        <pc:cxnChg chg="del">
          <ac:chgData name="Brenda Blackhawk" userId="0fd98ef7-860e-480b-a2f0-a325dff53464" providerId="ADAL" clId="{FA3605DD-04B5-ED47-818D-44FF57B81035}" dt="2021-03-11T21:44:58.870" v="258" actId="478"/>
          <ac:cxnSpMkLst>
            <pc:docMk/>
            <pc:sldMk cId="3954912084" sldId="302"/>
            <ac:cxnSpMk id="66" creationId="{4AAD0570-D37F-5140-B4AC-5E113A5E5C83}"/>
          </ac:cxnSpMkLst>
        </pc:cxnChg>
        <pc:cxnChg chg="del">
          <ac:chgData name="Brenda Blackhawk" userId="0fd98ef7-860e-480b-a2f0-a325dff53464" providerId="ADAL" clId="{FA3605DD-04B5-ED47-818D-44FF57B81035}" dt="2021-03-11T21:45:07.859" v="260" actId="478"/>
          <ac:cxnSpMkLst>
            <pc:docMk/>
            <pc:sldMk cId="3954912084" sldId="302"/>
            <ac:cxnSpMk id="70" creationId="{D14D704E-E6D1-D548-AD09-17BBC22AD2A9}"/>
          </ac:cxnSpMkLst>
        </pc:cxnChg>
      </pc:sldChg>
      <pc:sldChg chg="delSp modSp add mod">
        <pc:chgData name="Brenda Blackhawk" userId="0fd98ef7-860e-480b-a2f0-a325dff53464" providerId="ADAL" clId="{FA3605DD-04B5-ED47-818D-44FF57B81035}" dt="2021-03-11T21:29:48.673" v="95" actId="478"/>
        <pc:sldMkLst>
          <pc:docMk/>
          <pc:sldMk cId="1720154952" sldId="303"/>
        </pc:sldMkLst>
        <pc:spChg chg="mod">
          <ac:chgData name="Brenda Blackhawk" userId="0fd98ef7-860e-480b-a2f0-a325dff53464" providerId="ADAL" clId="{FA3605DD-04B5-ED47-818D-44FF57B81035}" dt="2021-03-11T21:28:47.810" v="86" actId="1076"/>
          <ac:spMkLst>
            <pc:docMk/>
            <pc:sldMk cId="1720154952" sldId="303"/>
            <ac:spMk id="26" creationId="{0FFD9261-49F8-5A43-B963-F12D4596174E}"/>
          </ac:spMkLst>
        </pc:spChg>
        <pc:spChg chg="del">
          <ac:chgData name="Brenda Blackhawk" userId="0fd98ef7-860e-480b-a2f0-a325dff53464" providerId="ADAL" clId="{FA3605DD-04B5-ED47-818D-44FF57B81035}" dt="2021-03-11T21:28:55.661" v="87" actId="478"/>
          <ac:spMkLst>
            <pc:docMk/>
            <pc:sldMk cId="1720154952" sldId="303"/>
            <ac:spMk id="36" creationId="{77535C39-9AAF-0644-92B5-B509429C21F2}"/>
          </ac:spMkLst>
        </pc:spChg>
        <pc:spChg chg="del">
          <ac:chgData name="Brenda Blackhawk" userId="0fd98ef7-860e-480b-a2f0-a325dff53464" providerId="ADAL" clId="{FA3605DD-04B5-ED47-818D-44FF57B81035}" dt="2021-03-11T21:28:55.661" v="87" actId="478"/>
          <ac:spMkLst>
            <pc:docMk/>
            <pc:sldMk cId="1720154952" sldId="303"/>
            <ac:spMk id="38" creationId="{9C003CF6-99BD-1344-8B91-B3B398E46164}"/>
          </ac:spMkLst>
        </pc:spChg>
        <pc:spChg chg="del">
          <ac:chgData name="Brenda Blackhawk" userId="0fd98ef7-860e-480b-a2f0-a325dff53464" providerId="ADAL" clId="{FA3605DD-04B5-ED47-818D-44FF57B81035}" dt="2021-03-11T21:29:10.817" v="89" actId="478"/>
          <ac:spMkLst>
            <pc:docMk/>
            <pc:sldMk cId="1720154952" sldId="303"/>
            <ac:spMk id="40" creationId="{D803F21D-C44C-8C4C-A7A3-44AFAD8C9521}"/>
          </ac:spMkLst>
        </pc:spChg>
        <pc:spChg chg="del">
          <ac:chgData name="Brenda Blackhawk" userId="0fd98ef7-860e-480b-a2f0-a325dff53464" providerId="ADAL" clId="{FA3605DD-04B5-ED47-818D-44FF57B81035}" dt="2021-03-11T21:28:55.661" v="87" actId="478"/>
          <ac:spMkLst>
            <pc:docMk/>
            <pc:sldMk cId="1720154952" sldId="303"/>
            <ac:spMk id="44" creationId="{4227F670-1304-4E44-8D93-C6F7BC9F8D05}"/>
          </ac:spMkLst>
        </pc:spChg>
        <pc:spChg chg="del">
          <ac:chgData name="Brenda Blackhawk" userId="0fd98ef7-860e-480b-a2f0-a325dff53464" providerId="ADAL" clId="{FA3605DD-04B5-ED47-818D-44FF57B81035}" dt="2021-03-11T21:28:55.661" v="87" actId="478"/>
          <ac:spMkLst>
            <pc:docMk/>
            <pc:sldMk cId="1720154952" sldId="303"/>
            <ac:spMk id="45" creationId="{09B68E6B-14E2-D04F-90DB-C7F5C65D9277}"/>
          </ac:spMkLst>
        </pc:spChg>
        <pc:spChg chg="del">
          <ac:chgData name="Brenda Blackhawk" userId="0fd98ef7-860e-480b-a2f0-a325dff53464" providerId="ADAL" clId="{FA3605DD-04B5-ED47-818D-44FF57B81035}" dt="2021-03-11T21:29:10.817" v="89" actId="478"/>
          <ac:spMkLst>
            <pc:docMk/>
            <pc:sldMk cId="1720154952" sldId="303"/>
            <ac:spMk id="48" creationId="{8DC5B97A-C9D5-B84B-97C1-616FC1CD2AA0}"/>
          </ac:spMkLst>
        </pc:spChg>
        <pc:spChg chg="del">
          <ac:chgData name="Brenda Blackhawk" userId="0fd98ef7-860e-480b-a2f0-a325dff53464" providerId="ADAL" clId="{FA3605DD-04B5-ED47-818D-44FF57B81035}" dt="2021-03-11T21:29:10.817" v="89" actId="478"/>
          <ac:spMkLst>
            <pc:docMk/>
            <pc:sldMk cId="1720154952" sldId="303"/>
            <ac:spMk id="53" creationId="{718A8AA3-2E29-8F4D-BDDA-95B433A211E4}"/>
          </ac:spMkLst>
        </pc:spChg>
        <pc:spChg chg="del">
          <ac:chgData name="Brenda Blackhawk" userId="0fd98ef7-860e-480b-a2f0-a325dff53464" providerId="ADAL" clId="{FA3605DD-04B5-ED47-818D-44FF57B81035}" dt="2021-03-11T21:28:55.661" v="87" actId="478"/>
          <ac:spMkLst>
            <pc:docMk/>
            <pc:sldMk cId="1720154952" sldId="303"/>
            <ac:spMk id="55" creationId="{0C39F89E-9AE9-EB4E-B174-218832354EFF}"/>
          </ac:spMkLst>
        </pc:spChg>
        <pc:spChg chg="del">
          <ac:chgData name="Brenda Blackhawk" userId="0fd98ef7-860e-480b-a2f0-a325dff53464" providerId="ADAL" clId="{FA3605DD-04B5-ED47-818D-44FF57B81035}" dt="2021-03-11T21:29:00.545" v="88" actId="478"/>
          <ac:spMkLst>
            <pc:docMk/>
            <pc:sldMk cId="1720154952" sldId="303"/>
            <ac:spMk id="58" creationId="{02843526-1FD9-3142-9CB0-535CB15DCCF4}"/>
          </ac:spMkLst>
        </pc:spChg>
        <pc:spChg chg="del">
          <ac:chgData name="Brenda Blackhawk" userId="0fd98ef7-860e-480b-a2f0-a325dff53464" providerId="ADAL" clId="{FA3605DD-04B5-ED47-818D-44FF57B81035}" dt="2021-03-11T21:28:55.661" v="87" actId="478"/>
          <ac:spMkLst>
            <pc:docMk/>
            <pc:sldMk cId="1720154952" sldId="303"/>
            <ac:spMk id="59" creationId="{3749394D-1ED4-E94A-986D-5CABE8371F10}"/>
          </ac:spMkLst>
        </pc:spChg>
        <pc:spChg chg="del">
          <ac:chgData name="Brenda Blackhawk" userId="0fd98ef7-860e-480b-a2f0-a325dff53464" providerId="ADAL" clId="{FA3605DD-04B5-ED47-818D-44FF57B81035}" dt="2021-03-11T21:29:00.545" v="88" actId="478"/>
          <ac:spMkLst>
            <pc:docMk/>
            <pc:sldMk cId="1720154952" sldId="303"/>
            <ac:spMk id="60" creationId="{924F607E-E2F4-2A4C-B517-8DE9F14938D2}"/>
          </ac:spMkLst>
        </pc:spChg>
        <pc:spChg chg="del">
          <ac:chgData name="Brenda Blackhawk" userId="0fd98ef7-860e-480b-a2f0-a325dff53464" providerId="ADAL" clId="{FA3605DD-04B5-ED47-818D-44FF57B81035}" dt="2021-03-11T21:29:00.545" v="88" actId="478"/>
          <ac:spMkLst>
            <pc:docMk/>
            <pc:sldMk cId="1720154952" sldId="303"/>
            <ac:spMk id="62" creationId="{1BFA8C76-9070-A04A-B6D5-1F267BCA9AD8}"/>
          </ac:spMkLst>
        </pc:spChg>
        <pc:spChg chg="del">
          <ac:chgData name="Brenda Blackhawk" userId="0fd98ef7-860e-480b-a2f0-a325dff53464" providerId="ADAL" clId="{FA3605DD-04B5-ED47-818D-44FF57B81035}" dt="2021-03-11T21:28:55.661" v="87" actId="478"/>
          <ac:spMkLst>
            <pc:docMk/>
            <pc:sldMk cId="1720154952" sldId="303"/>
            <ac:spMk id="63" creationId="{A5B67B65-9AD5-FA45-8FBF-0B27D3E1A146}"/>
          </ac:spMkLst>
        </pc:spChg>
        <pc:spChg chg="del">
          <ac:chgData name="Brenda Blackhawk" userId="0fd98ef7-860e-480b-a2f0-a325dff53464" providerId="ADAL" clId="{FA3605DD-04B5-ED47-818D-44FF57B81035}" dt="2021-03-11T21:29:00.545" v="88" actId="478"/>
          <ac:spMkLst>
            <pc:docMk/>
            <pc:sldMk cId="1720154952" sldId="303"/>
            <ac:spMk id="64" creationId="{CA60F76F-91E1-1346-9C85-90342F9C1436}"/>
          </ac:spMkLst>
        </pc:spChg>
        <pc:spChg chg="del">
          <ac:chgData name="Brenda Blackhawk" userId="0fd98ef7-860e-480b-a2f0-a325dff53464" providerId="ADAL" clId="{FA3605DD-04B5-ED47-818D-44FF57B81035}" dt="2021-03-11T21:28:55.661" v="87" actId="478"/>
          <ac:spMkLst>
            <pc:docMk/>
            <pc:sldMk cId="1720154952" sldId="303"/>
            <ac:spMk id="67" creationId="{D3E32F68-FF83-E342-A738-D4D59F393368}"/>
          </ac:spMkLst>
        </pc:spChg>
        <pc:spChg chg="del">
          <ac:chgData name="Brenda Blackhawk" userId="0fd98ef7-860e-480b-a2f0-a325dff53464" providerId="ADAL" clId="{FA3605DD-04B5-ED47-818D-44FF57B81035}" dt="2021-03-11T21:28:55.661" v="87" actId="478"/>
          <ac:spMkLst>
            <pc:docMk/>
            <pc:sldMk cId="1720154952" sldId="303"/>
            <ac:spMk id="68" creationId="{C32914F8-614B-6946-AEDE-CFFF986B903F}"/>
          </ac:spMkLst>
        </pc:spChg>
        <pc:cxnChg chg="mod">
          <ac:chgData name="Brenda Blackhawk" userId="0fd98ef7-860e-480b-a2f0-a325dff53464" providerId="ADAL" clId="{FA3605DD-04B5-ED47-818D-44FF57B81035}" dt="2021-03-11T21:29:23.012" v="92" actId="14100"/>
          <ac:cxnSpMkLst>
            <pc:docMk/>
            <pc:sldMk cId="1720154952" sldId="303"/>
            <ac:cxnSpMk id="29" creationId="{CF73FF93-23C4-3747-B548-5C8E39673451}"/>
          </ac:cxnSpMkLst>
        </pc:cxnChg>
        <pc:cxnChg chg="del">
          <ac:chgData name="Brenda Blackhawk" userId="0fd98ef7-860e-480b-a2f0-a325dff53464" providerId="ADAL" clId="{FA3605DD-04B5-ED47-818D-44FF57B81035}" dt="2021-03-11T21:29:48.673" v="95" actId="478"/>
          <ac:cxnSpMkLst>
            <pc:docMk/>
            <pc:sldMk cId="1720154952" sldId="303"/>
            <ac:cxnSpMk id="32" creationId="{2C40C272-7A15-5646-B166-D5827755C3D3}"/>
          </ac:cxnSpMkLst>
        </pc:cxnChg>
        <pc:cxnChg chg="del">
          <ac:chgData name="Brenda Blackhawk" userId="0fd98ef7-860e-480b-a2f0-a325dff53464" providerId="ADAL" clId="{FA3605DD-04B5-ED47-818D-44FF57B81035}" dt="2021-03-11T21:29:44.151" v="94" actId="478"/>
          <ac:cxnSpMkLst>
            <pc:docMk/>
            <pc:sldMk cId="1720154952" sldId="303"/>
            <ac:cxnSpMk id="33" creationId="{42D4D498-4294-E34F-8D46-3B2DE66D3497}"/>
          </ac:cxnSpMkLst>
        </pc:cxnChg>
        <pc:cxnChg chg="del">
          <ac:chgData name="Brenda Blackhawk" userId="0fd98ef7-860e-480b-a2f0-a325dff53464" providerId="ADAL" clId="{FA3605DD-04B5-ED47-818D-44FF57B81035}" dt="2021-03-11T21:29:44.151" v="94" actId="478"/>
          <ac:cxnSpMkLst>
            <pc:docMk/>
            <pc:sldMk cId="1720154952" sldId="303"/>
            <ac:cxnSpMk id="34" creationId="{C9872B85-F925-3848-B0E0-7321FD273EEB}"/>
          </ac:cxnSpMkLst>
        </pc:cxnChg>
        <pc:cxnChg chg="del">
          <ac:chgData name="Brenda Blackhawk" userId="0fd98ef7-860e-480b-a2f0-a325dff53464" providerId="ADAL" clId="{FA3605DD-04B5-ED47-818D-44FF57B81035}" dt="2021-03-11T21:29:44.151" v="94" actId="478"/>
          <ac:cxnSpMkLst>
            <pc:docMk/>
            <pc:sldMk cId="1720154952" sldId="303"/>
            <ac:cxnSpMk id="35" creationId="{9A7C43A7-C23A-804C-9E18-3F8F7A814E8D}"/>
          </ac:cxnSpMkLst>
        </pc:cxnChg>
        <pc:cxnChg chg="del">
          <ac:chgData name="Brenda Blackhawk" userId="0fd98ef7-860e-480b-a2f0-a325dff53464" providerId="ADAL" clId="{FA3605DD-04B5-ED47-818D-44FF57B81035}" dt="2021-03-11T21:28:55.661" v="87" actId="478"/>
          <ac:cxnSpMkLst>
            <pc:docMk/>
            <pc:sldMk cId="1720154952" sldId="303"/>
            <ac:cxnSpMk id="37" creationId="{75AEB20E-26EC-1944-BD89-0D0AFB8404D6}"/>
          </ac:cxnSpMkLst>
        </pc:cxnChg>
        <pc:cxnChg chg="del mod">
          <ac:chgData name="Brenda Blackhawk" userId="0fd98ef7-860e-480b-a2f0-a325dff53464" providerId="ADAL" clId="{FA3605DD-04B5-ED47-818D-44FF57B81035}" dt="2021-03-11T21:29:13.752" v="90" actId="478"/>
          <ac:cxnSpMkLst>
            <pc:docMk/>
            <pc:sldMk cId="1720154952" sldId="303"/>
            <ac:cxnSpMk id="39" creationId="{F5892E61-7BCC-4340-B860-BA90D9EC75C5}"/>
          </ac:cxnSpMkLst>
        </pc:cxnChg>
        <pc:cxnChg chg="del">
          <ac:chgData name="Brenda Blackhawk" userId="0fd98ef7-860e-480b-a2f0-a325dff53464" providerId="ADAL" clId="{FA3605DD-04B5-ED47-818D-44FF57B81035}" dt="2021-03-11T21:29:10.817" v="89" actId="478"/>
          <ac:cxnSpMkLst>
            <pc:docMk/>
            <pc:sldMk cId="1720154952" sldId="303"/>
            <ac:cxnSpMk id="41" creationId="{622A733A-21EF-354F-82C5-BC772E0A4448}"/>
          </ac:cxnSpMkLst>
        </pc:cxnChg>
        <pc:cxnChg chg="del">
          <ac:chgData name="Brenda Blackhawk" userId="0fd98ef7-860e-480b-a2f0-a325dff53464" providerId="ADAL" clId="{FA3605DD-04B5-ED47-818D-44FF57B81035}" dt="2021-03-11T21:28:55.661" v="87" actId="478"/>
          <ac:cxnSpMkLst>
            <pc:docMk/>
            <pc:sldMk cId="1720154952" sldId="303"/>
            <ac:cxnSpMk id="42" creationId="{B97049E1-424E-D64E-873F-3EC976C6A394}"/>
          </ac:cxnSpMkLst>
        </pc:cxnChg>
        <pc:cxnChg chg="del">
          <ac:chgData name="Brenda Blackhawk" userId="0fd98ef7-860e-480b-a2f0-a325dff53464" providerId="ADAL" clId="{FA3605DD-04B5-ED47-818D-44FF57B81035}" dt="2021-03-11T21:29:34.836" v="93" actId="478"/>
          <ac:cxnSpMkLst>
            <pc:docMk/>
            <pc:sldMk cId="1720154952" sldId="303"/>
            <ac:cxnSpMk id="43" creationId="{DC6941BA-14A1-3445-BE87-4AF11423A9F5}"/>
          </ac:cxnSpMkLst>
        </pc:cxnChg>
        <pc:cxnChg chg="del">
          <ac:chgData name="Brenda Blackhawk" userId="0fd98ef7-860e-480b-a2f0-a325dff53464" providerId="ADAL" clId="{FA3605DD-04B5-ED47-818D-44FF57B81035}" dt="2021-03-11T21:29:44.151" v="94" actId="478"/>
          <ac:cxnSpMkLst>
            <pc:docMk/>
            <pc:sldMk cId="1720154952" sldId="303"/>
            <ac:cxnSpMk id="46" creationId="{CEF1BD0B-69C0-7F4C-9066-1B4BD81AA8EC}"/>
          </ac:cxnSpMkLst>
        </pc:cxnChg>
        <pc:cxnChg chg="del">
          <ac:chgData name="Brenda Blackhawk" userId="0fd98ef7-860e-480b-a2f0-a325dff53464" providerId="ADAL" clId="{FA3605DD-04B5-ED47-818D-44FF57B81035}" dt="2021-03-11T21:28:55.661" v="87" actId="478"/>
          <ac:cxnSpMkLst>
            <pc:docMk/>
            <pc:sldMk cId="1720154952" sldId="303"/>
            <ac:cxnSpMk id="47" creationId="{89F8EA4C-F52E-964E-B7A3-FEE543B96A45}"/>
          </ac:cxnSpMkLst>
        </pc:cxnChg>
        <pc:cxnChg chg="del">
          <ac:chgData name="Brenda Blackhawk" userId="0fd98ef7-860e-480b-a2f0-a325dff53464" providerId="ADAL" clId="{FA3605DD-04B5-ED47-818D-44FF57B81035}" dt="2021-03-11T21:29:10.817" v="89" actId="478"/>
          <ac:cxnSpMkLst>
            <pc:docMk/>
            <pc:sldMk cId="1720154952" sldId="303"/>
            <ac:cxnSpMk id="49" creationId="{CB85BA58-42FD-1C4A-B7B6-46F10A8D9728}"/>
          </ac:cxnSpMkLst>
        </pc:cxnChg>
        <pc:cxnChg chg="del">
          <ac:chgData name="Brenda Blackhawk" userId="0fd98ef7-860e-480b-a2f0-a325dff53464" providerId="ADAL" clId="{FA3605DD-04B5-ED47-818D-44FF57B81035}" dt="2021-03-11T21:29:10.817" v="89" actId="478"/>
          <ac:cxnSpMkLst>
            <pc:docMk/>
            <pc:sldMk cId="1720154952" sldId="303"/>
            <ac:cxnSpMk id="50" creationId="{A3FCFCE8-4102-1A49-9FAE-5B163BC78319}"/>
          </ac:cxnSpMkLst>
        </pc:cxnChg>
        <pc:cxnChg chg="del">
          <ac:chgData name="Brenda Blackhawk" userId="0fd98ef7-860e-480b-a2f0-a325dff53464" providerId="ADAL" clId="{FA3605DD-04B5-ED47-818D-44FF57B81035}" dt="2021-03-11T21:28:55.661" v="87" actId="478"/>
          <ac:cxnSpMkLst>
            <pc:docMk/>
            <pc:sldMk cId="1720154952" sldId="303"/>
            <ac:cxnSpMk id="51" creationId="{6C05E539-645D-7146-AFAB-AED260D606C1}"/>
          </ac:cxnSpMkLst>
        </pc:cxnChg>
        <pc:cxnChg chg="del">
          <ac:chgData name="Brenda Blackhawk" userId="0fd98ef7-860e-480b-a2f0-a325dff53464" providerId="ADAL" clId="{FA3605DD-04B5-ED47-818D-44FF57B81035}" dt="2021-03-11T21:29:10.817" v="89" actId="478"/>
          <ac:cxnSpMkLst>
            <pc:docMk/>
            <pc:sldMk cId="1720154952" sldId="303"/>
            <ac:cxnSpMk id="52" creationId="{C381B2BA-F104-0940-B7E5-DF9D8FBDDBDE}"/>
          </ac:cxnSpMkLst>
        </pc:cxnChg>
        <pc:cxnChg chg="del">
          <ac:chgData name="Brenda Blackhawk" userId="0fd98ef7-860e-480b-a2f0-a325dff53464" providerId="ADAL" clId="{FA3605DD-04B5-ED47-818D-44FF57B81035}" dt="2021-03-11T21:28:55.661" v="87" actId="478"/>
          <ac:cxnSpMkLst>
            <pc:docMk/>
            <pc:sldMk cId="1720154952" sldId="303"/>
            <ac:cxnSpMk id="54" creationId="{566E8A0D-552A-4642-A0AE-8D631045021A}"/>
          </ac:cxnSpMkLst>
        </pc:cxnChg>
        <pc:cxnChg chg="del">
          <ac:chgData name="Brenda Blackhawk" userId="0fd98ef7-860e-480b-a2f0-a325dff53464" providerId="ADAL" clId="{FA3605DD-04B5-ED47-818D-44FF57B81035}" dt="2021-03-11T21:29:44.151" v="94" actId="478"/>
          <ac:cxnSpMkLst>
            <pc:docMk/>
            <pc:sldMk cId="1720154952" sldId="303"/>
            <ac:cxnSpMk id="56" creationId="{4CC418DC-BED5-744F-80F9-61282935ED2E}"/>
          </ac:cxnSpMkLst>
        </pc:cxnChg>
        <pc:cxnChg chg="del">
          <ac:chgData name="Brenda Blackhawk" userId="0fd98ef7-860e-480b-a2f0-a325dff53464" providerId="ADAL" clId="{FA3605DD-04B5-ED47-818D-44FF57B81035}" dt="2021-03-11T21:29:44.151" v="94" actId="478"/>
          <ac:cxnSpMkLst>
            <pc:docMk/>
            <pc:sldMk cId="1720154952" sldId="303"/>
            <ac:cxnSpMk id="57" creationId="{132A378C-3A26-F744-B9F1-E1A482CE0522}"/>
          </ac:cxnSpMkLst>
        </pc:cxnChg>
        <pc:cxnChg chg="del">
          <ac:chgData name="Brenda Blackhawk" userId="0fd98ef7-860e-480b-a2f0-a325dff53464" providerId="ADAL" clId="{FA3605DD-04B5-ED47-818D-44FF57B81035}" dt="2021-03-11T21:28:55.661" v="87" actId="478"/>
          <ac:cxnSpMkLst>
            <pc:docMk/>
            <pc:sldMk cId="1720154952" sldId="303"/>
            <ac:cxnSpMk id="61" creationId="{9BEB83DC-7CD6-004B-96FE-1441A5344525}"/>
          </ac:cxnSpMkLst>
        </pc:cxnChg>
        <pc:cxnChg chg="del mod">
          <ac:chgData name="Brenda Blackhawk" userId="0fd98ef7-860e-480b-a2f0-a325dff53464" providerId="ADAL" clId="{FA3605DD-04B5-ED47-818D-44FF57B81035}" dt="2021-03-11T21:28:55.661" v="87" actId="478"/>
          <ac:cxnSpMkLst>
            <pc:docMk/>
            <pc:sldMk cId="1720154952" sldId="303"/>
            <ac:cxnSpMk id="65" creationId="{4E33FF11-0C2B-6844-A5C5-CEA996B1DD22}"/>
          </ac:cxnSpMkLst>
        </pc:cxnChg>
        <pc:cxnChg chg="del">
          <ac:chgData name="Brenda Blackhawk" userId="0fd98ef7-860e-480b-a2f0-a325dff53464" providerId="ADAL" clId="{FA3605DD-04B5-ED47-818D-44FF57B81035}" dt="2021-03-11T21:28:55.661" v="87" actId="478"/>
          <ac:cxnSpMkLst>
            <pc:docMk/>
            <pc:sldMk cId="1720154952" sldId="303"/>
            <ac:cxnSpMk id="66" creationId="{4AAD0570-D37F-5140-B4AC-5E113A5E5C83}"/>
          </ac:cxnSpMkLst>
        </pc:cxnChg>
        <pc:cxnChg chg="del">
          <ac:chgData name="Brenda Blackhawk" userId="0fd98ef7-860e-480b-a2f0-a325dff53464" providerId="ADAL" clId="{FA3605DD-04B5-ED47-818D-44FF57B81035}" dt="2021-03-11T21:29:15.395" v="91" actId="478"/>
          <ac:cxnSpMkLst>
            <pc:docMk/>
            <pc:sldMk cId="1720154952" sldId="303"/>
            <ac:cxnSpMk id="70" creationId="{D14D704E-E6D1-D548-AD09-17BBC22AD2A9}"/>
          </ac:cxnSpMkLst>
        </pc:cxnChg>
      </pc:sldChg>
      <pc:sldChg chg="delSp modSp add mod">
        <pc:chgData name="Brenda Blackhawk" userId="0fd98ef7-860e-480b-a2f0-a325dff53464" providerId="ADAL" clId="{FA3605DD-04B5-ED47-818D-44FF57B81035}" dt="2021-03-12T20:36:12.705" v="393" actId="14100"/>
        <pc:sldMkLst>
          <pc:docMk/>
          <pc:sldMk cId="3261222024" sldId="304"/>
        </pc:sldMkLst>
        <pc:spChg chg="mod">
          <ac:chgData name="Brenda Blackhawk" userId="0fd98ef7-860e-480b-a2f0-a325dff53464" providerId="ADAL" clId="{FA3605DD-04B5-ED47-818D-44FF57B81035}" dt="2021-03-12T20:36:07.340" v="392" actId="14100"/>
          <ac:spMkLst>
            <pc:docMk/>
            <pc:sldMk cId="3261222024" sldId="304"/>
            <ac:spMk id="26" creationId="{0FFD9261-49F8-5A43-B963-F12D4596174E}"/>
          </ac:spMkLst>
        </pc:spChg>
        <pc:spChg chg="del">
          <ac:chgData name="Brenda Blackhawk" userId="0fd98ef7-860e-480b-a2f0-a325dff53464" providerId="ADAL" clId="{FA3605DD-04B5-ED47-818D-44FF57B81035}" dt="2021-03-12T20:35:57.390" v="389" actId="478"/>
          <ac:spMkLst>
            <pc:docMk/>
            <pc:sldMk cId="3261222024" sldId="304"/>
            <ac:spMk id="40" creationId="{D803F21D-C44C-8C4C-A7A3-44AFAD8C9521}"/>
          </ac:spMkLst>
        </pc:spChg>
        <pc:spChg chg="del">
          <ac:chgData name="Brenda Blackhawk" userId="0fd98ef7-860e-480b-a2f0-a325dff53464" providerId="ADAL" clId="{FA3605DD-04B5-ED47-818D-44FF57B81035}" dt="2021-03-12T20:35:57.390" v="389" actId="478"/>
          <ac:spMkLst>
            <pc:docMk/>
            <pc:sldMk cId="3261222024" sldId="304"/>
            <ac:spMk id="44" creationId="{4227F670-1304-4E44-8D93-C6F7BC9F8D05}"/>
          </ac:spMkLst>
        </pc:spChg>
        <pc:spChg chg="del">
          <ac:chgData name="Brenda Blackhawk" userId="0fd98ef7-860e-480b-a2f0-a325dff53464" providerId="ADAL" clId="{FA3605DD-04B5-ED47-818D-44FF57B81035}" dt="2021-03-12T20:35:57.390" v="389" actId="478"/>
          <ac:spMkLst>
            <pc:docMk/>
            <pc:sldMk cId="3261222024" sldId="304"/>
            <ac:spMk id="45" creationId="{09B68E6B-14E2-D04F-90DB-C7F5C65D9277}"/>
          </ac:spMkLst>
        </pc:spChg>
        <pc:spChg chg="del">
          <ac:chgData name="Brenda Blackhawk" userId="0fd98ef7-860e-480b-a2f0-a325dff53464" providerId="ADAL" clId="{FA3605DD-04B5-ED47-818D-44FF57B81035}" dt="2021-03-12T20:35:57.390" v="389" actId="478"/>
          <ac:spMkLst>
            <pc:docMk/>
            <pc:sldMk cId="3261222024" sldId="304"/>
            <ac:spMk id="48" creationId="{8DC5B97A-C9D5-B84B-97C1-616FC1CD2AA0}"/>
          </ac:spMkLst>
        </pc:spChg>
        <pc:spChg chg="del">
          <ac:chgData name="Brenda Blackhawk" userId="0fd98ef7-860e-480b-a2f0-a325dff53464" providerId="ADAL" clId="{FA3605DD-04B5-ED47-818D-44FF57B81035}" dt="2021-03-12T20:35:57.390" v="389" actId="478"/>
          <ac:spMkLst>
            <pc:docMk/>
            <pc:sldMk cId="3261222024" sldId="304"/>
            <ac:spMk id="53" creationId="{718A8AA3-2E29-8F4D-BDDA-95B433A211E4}"/>
          </ac:spMkLst>
        </pc:spChg>
        <pc:spChg chg="del">
          <ac:chgData name="Brenda Blackhawk" userId="0fd98ef7-860e-480b-a2f0-a325dff53464" providerId="ADAL" clId="{FA3605DD-04B5-ED47-818D-44FF57B81035}" dt="2021-03-12T20:35:57.390" v="389" actId="478"/>
          <ac:spMkLst>
            <pc:docMk/>
            <pc:sldMk cId="3261222024" sldId="304"/>
            <ac:spMk id="55" creationId="{0C39F89E-9AE9-EB4E-B174-218832354EFF}"/>
          </ac:spMkLst>
        </pc:spChg>
        <pc:spChg chg="del mod">
          <ac:chgData name="Brenda Blackhawk" userId="0fd98ef7-860e-480b-a2f0-a325dff53464" providerId="ADAL" clId="{FA3605DD-04B5-ED47-818D-44FF57B81035}" dt="2021-03-12T20:35:45.923" v="387" actId="478"/>
          <ac:spMkLst>
            <pc:docMk/>
            <pc:sldMk cId="3261222024" sldId="304"/>
            <ac:spMk id="58" creationId="{02843526-1FD9-3142-9CB0-535CB15DCCF4}"/>
          </ac:spMkLst>
        </pc:spChg>
        <pc:spChg chg="del">
          <ac:chgData name="Brenda Blackhawk" userId="0fd98ef7-860e-480b-a2f0-a325dff53464" providerId="ADAL" clId="{FA3605DD-04B5-ED47-818D-44FF57B81035}" dt="2021-03-12T20:35:38.631" v="386" actId="478"/>
          <ac:spMkLst>
            <pc:docMk/>
            <pc:sldMk cId="3261222024" sldId="304"/>
            <ac:spMk id="59" creationId="{3749394D-1ED4-E94A-986D-5CABE8371F10}"/>
          </ac:spMkLst>
        </pc:spChg>
        <pc:spChg chg="del">
          <ac:chgData name="Brenda Blackhawk" userId="0fd98ef7-860e-480b-a2f0-a325dff53464" providerId="ADAL" clId="{FA3605DD-04B5-ED47-818D-44FF57B81035}" dt="2021-03-12T20:35:38.631" v="386" actId="478"/>
          <ac:spMkLst>
            <pc:docMk/>
            <pc:sldMk cId="3261222024" sldId="304"/>
            <ac:spMk id="60" creationId="{924F607E-E2F4-2A4C-B517-8DE9F14938D2}"/>
          </ac:spMkLst>
        </pc:spChg>
        <pc:spChg chg="del">
          <ac:chgData name="Brenda Blackhawk" userId="0fd98ef7-860e-480b-a2f0-a325dff53464" providerId="ADAL" clId="{FA3605DD-04B5-ED47-818D-44FF57B81035}" dt="2021-03-12T20:35:57.390" v="389" actId="478"/>
          <ac:spMkLst>
            <pc:docMk/>
            <pc:sldMk cId="3261222024" sldId="304"/>
            <ac:spMk id="62" creationId="{1BFA8C76-9070-A04A-B6D5-1F267BCA9AD8}"/>
          </ac:spMkLst>
        </pc:spChg>
        <pc:spChg chg="del">
          <ac:chgData name="Brenda Blackhawk" userId="0fd98ef7-860e-480b-a2f0-a325dff53464" providerId="ADAL" clId="{FA3605DD-04B5-ED47-818D-44FF57B81035}" dt="2021-03-12T20:35:57.390" v="389" actId="478"/>
          <ac:spMkLst>
            <pc:docMk/>
            <pc:sldMk cId="3261222024" sldId="304"/>
            <ac:spMk id="63" creationId="{A5B67B65-9AD5-FA45-8FBF-0B27D3E1A146}"/>
          </ac:spMkLst>
        </pc:spChg>
        <pc:spChg chg="del">
          <ac:chgData name="Brenda Blackhawk" userId="0fd98ef7-860e-480b-a2f0-a325dff53464" providerId="ADAL" clId="{FA3605DD-04B5-ED47-818D-44FF57B81035}" dt="2021-03-12T20:35:59.750" v="390" actId="478"/>
          <ac:spMkLst>
            <pc:docMk/>
            <pc:sldMk cId="3261222024" sldId="304"/>
            <ac:spMk id="64" creationId="{CA60F76F-91E1-1346-9C85-90342F9C1436}"/>
          </ac:spMkLst>
        </pc:spChg>
        <pc:cxnChg chg="mod">
          <ac:chgData name="Brenda Blackhawk" userId="0fd98ef7-860e-480b-a2f0-a325dff53464" providerId="ADAL" clId="{FA3605DD-04B5-ED47-818D-44FF57B81035}" dt="2021-03-12T20:36:12.705" v="393" actId="14100"/>
          <ac:cxnSpMkLst>
            <pc:docMk/>
            <pc:sldMk cId="3261222024" sldId="304"/>
            <ac:cxnSpMk id="29" creationId="{CF73FF93-23C4-3747-B548-5C8E39673451}"/>
          </ac:cxnSpMkLst>
        </pc:cxnChg>
        <pc:cxnChg chg="del mod">
          <ac:chgData name="Brenda Blackhawk" userId="0fd98ef7-860e-480b-a2f0-a325dff53464" providerId="ADAL" clId="{FA3605DD-04B5-ED47-818D-44FF57B81035}" dt="2021-03-12T20:35:57.390" v="389" actId="478"/>
          <ac:cxnSpMkLst>
            <pc:docMk/>
            <pc:sldMk cId="3261222024" sldId="304"/>
            <ac:cxnSpMk id="39" creationId="{F5892E61-7BCC-4340-B860-BA90D9EC75C5}"/>
          </ac:cxnSpMkLst>
        </pc:cxnChg>
        <pc:cxnChg chg="del">
          <ac:chgData name="Brenda Blackhawk" userId="0fd98ef7-860e-480b-a2f0-a325dff53464" providerId="ADAL" clId="{FA3605DD-04B5-ED47-818D-44FF57B81035}" dt="2021-03-12T20:35:57.390" v="389" actId="478"/>
          <ac:cxnSpMkLst>
            <pc:docMk/>
            <pc:sldMk cId="3261222024" sldId="304"/>
            <ac:cxnSpMk id="41" creationId="{622A733A-21EF-354F-82C5-BC772E0A4448}"/>
          </ac:cxnSpMkLst>
        </pc:cxnChg>
        <pc:cxnChg chg="del">
          <ac:chgData name="Brenda Blackhawk" userId="0fd98ef7-860e-480b-a2f0-a325dff53464" providerId="ADAL" clId="{FA3605DD-04B5-ED47-818D-44FF57B81035}" dt="2021-03-12T20:35:57.390" v="389" actId="478"/>
          <ac:cxnSpMkLst>
            <pc:docMk/>
            <pc:sldMk cId="3261222024" sldId="304"/>
            <ac:cxnSpMk id="42" creationId="{B97049E1-424E-D64E-873F-3EC976C6A394}"/>
          </ac:cxnSpMkLst>
        </pc:cxnChg>
        <pc:cxnChg chg="del">
          <ac:chgData name="Brenda Blackhawk" userId="0fd98ef7-860e-480b-a2f0-a325dff53464" providerId="ADAL" clId="{FA3605DD-04B5-ED47-818D-44FF57B81035}" dt="2021-03-12T20:35:45.923" v="387" actId="478"/>
          <ac:cxnSpMkLst>
            <pc:docMk/>
            <pc:sldMk cId="3261222024" sldId="304"/>
            <ac:cxnSpMk id="46" creationId="{CEF1BD0B-69C0-7F4C-9066-1B4BD81AA8EC}"/>
          </ac:cxnSpMkLst>
        </pc:cxnChg>
        <pc:cxnChg chg="del">
          <ac:chgData name="Brenda Blackhawk" userId="0fd98ef7-860e-480b-a2f0-a325dff53464" providerId="ADAL" clId="{FA3605DD-04B5-ED47-818D-44FF57B81035}" dt="2021-03-12T20:35:57.390" v="389" actId="478"/>
          <ac:cxnSpMkLst>
            <pc:docMk/>
            <pc:sldMk cId="3261222024" sldId="304"/>
            <ac:cxnSpMk id="47" creationId="{89F8EA4C-F52E-964E-B7A3-FEE543B96A45}"/>
          </ac:cxnSpMkLst>
        </pc:cxnChg>
        <pc:cxnChg chg="del">
          <ac:chgData name="Brenda Blackhawk" userId="0fd98ef7-860e-480b-a2f0-a325dff53464" providerId="ADAL" clId="{FA3605DD-04B5-ED47-818D-44FF57B81035}" dt="2021-03-12T20:35:57.390" v="389" actId="478"/>
          <ac:cxnSpMkLst>
            <pc:docMk/>
            <pc:sldMk cId="3261222024" sldId="304"/>
            <ac:cxnSpMk id="49" creationId="{CB85BA58-42FD-1C4A-B7B6-46F10A8D9728}"/>
          </ac:cxnSpMkLst>
        </pc:cxnChg>
        <pc:cxnChg chg="del">
          <ac:chgData name="Brenda Blackhawk" userId="0fd98ef7-860e-480b-a2f0-a325dff53464" providerId="ADAL" clId="{FA3605DD-04B5-ED47-818D-44FF57B81035}" dt="2021-03-12T20:35:57.390" v="389" actId="478"/>
          <ac:cxnSpMkLst>
            <pc:docMk/>
            <pc:sldMk cId="3261222024" sldId="304"/>
            <ac:cxnSpMk id="50" creationId="{A3FCFCE8-4102-1A49-9FAE-5B163BC78319}"/>
          </ac:cxnSpMkLst>
        </pc:cxnChg>
        <pc:cxnChg chg="del">
          <ac:chgData name="Brenda Blackhawk" userId="0fd98ef7-860e-480b-a2f0-a325dff53464" providerId="ADAL" clId="{FA3605DD-04B5-ED47-818D-44FF57B81035}" dt="2021-03-12T20:35:57.390" v="389" actId="478"/>
          <ac:cxnSpMkLst>
            <pc:docMk/>
            <pc:sldMk cId="3261222024" sldId="304"/>
            <ac:cxnSpMk id="51" creationId="{6C05E539-645D-7146-AFAB-AED260D606C1}"/>
          </ac:cxnSpMkLst>
        </pc:cxnChg>
        <pc:cxnChg chg="del">
          <ac:chgData name="Brenda Blackhawk" userId="0fd98ef7-860e-480b-a2f0-a325dff53464" providerId="ADAL" clId="{FA3605DD-04B5-ED47-818D-44FF57B81035}" dt="2021-03-12T20:35:57.390" v="389" actId="478"/>
          <ac:cxnSpMkLst>
            <pc:docMk/>
            <pc:sldMk cId="3261222024" sldId="304"/>
            <ac:cxnSpMk id="52" creationId="{C381B2BA-F104-0940-B7E5-DF9D8FBDDBDE}"/>
          </ac:cxnSpMkLst>
        </pc:cxnChg>
        <pc:cxnChg chg="del">
          <ac:chgData name="Brenda Blackhawk" userId="0fd98ef7-860e-480b-a2f0-a325dff53464" providerId="ADAL" clId="{FA3605DD-04B5-ED47-818D-44FF57B81035}" dt="2021-03-12T20:35:57.390" v="389" actId="478"/>
          <ac:cxnSpMkLst>
            <pc:docMk/>
            <pc:sldMk cId="3261222024" sldId="304"/>
            <ac:cxnSpMk id="54" creationId="{566E8A0D-552A-4642-A0AE-8D631045021A}"/>
          </ac:cxnSpMkLst>
        </pc:cxnChg>
        <pc:cxnChg chg="del">
          <ac:chgData name="Brenda Blackhawk" userId="0fd98ef7-860e-480b-a2f0-a325dff53464" providerId="ADAL" clId="{FA3605DD-04B5-ED47-818D-44FF57B81035}" dt="2021-03-12T20:35:52.324" v="388" actId="478"/>
          <ac:cxnSpMkLst>
            <pc:docMk/>
            <pc:sldMk cId="3261222024" sldId="304"/>
            <ac:cxnSpMk id="56" creationId="{4CC418DC-BED5-744F-80F9-61282935ED2E}"/>
          </ac:cxnSpMkLst>
        </pc:cxnChg>
        <pc:cxnChg chg="del">
          <ac:chgData name="Brenda Blackhawk" userId="0fd98ef7-860e-480b-a2f0-a325dff53464" providerId="ADAL" clId="{FA3605DD-04B5-ED47-818D-44FF57B81035}" dt="2021-03-12T20:35:45.923" v="387" actId="478"/>
          <ac:cxnSpMkLst>
            <pc:docMk/>
            <pc:sldMk cId="3261222024" sldId="304"/>
            <ac:cxnSpMk id="57" creationId="{132A378C-3A26-F744-B9F1-E1A482CE0522}"/>
          </ac:cxnSpMkLst>
        </pc:cxnChg>
        <pc:cxnChg chg="del">
          <ac:chgData name="Brenda Blackhawk" userId="0fd98ef7-860e-480b-a2f0-a325dff53464" providerId="ADAL" clId="{FA3605DD-04B5-ED47-818D-44FF57B81035}" dt="2021-03-12T20:35:57.390" v="389" actId="478"/>
          <ac:cxnSpMkLst>
            <pc:docMk/>
            <pc:sldMk cId="3261222024" sldId="304"/>
            <ac:cxnSpMk id="61" creationId="{9BEB83DC-7CD6-004B-96FE-1441A5344525}"/>
          </ac:cxnSpMkLst>
        </pc:cxnChg>
        <pc:cxnChg chg="del mod">
          <ac:chgData name="Brenda Blackhawk" userId="0fd98ef7-860e-480b-a2f0-a325dff53464" providerId="ADAL" clId="{FA3605DD-04B5-ED47-818D-44FF57B81035}" dt="2021-03-12T20:35:57.390" v="389" actId="478"/>
          <ac:cxnSpMkLst>
            <pc:docMk/>
            <pc:sldMk cId="3261222024" sldId="304"/>
            <ac:cxnSpMk id="65" creationId="{4E33FF11-0C2B-6844-A5C5-CEA996B1DD22}"/>
          </ac:cxnSpMkLst>
        </pc:cxnChg>
        <pc:cxnChg chg="del">
          <ac:chgData name="Brenda Blackhawk" userId="0fd98ef7-860e-480b-a2f0-a325dff53464" providerId="ADAL" clId="{FA3605DD-04B5-ED47-818D-44FF57B81035}" dt="2021-03-12T20:35:57.390" v="389" actId="478"/>
          <ac:cxnSpMkLst>
            <pc:docMk/>
            <pc:sldMk cId="3261222024" sldId="304"/>
            <ac:cxnSpMk id="66" creationId="{4AAD0570-D37F-5140-B4AC-5E113A5E5C83}"/>
          </ac:cxnSpMkLst>
        </pc:cxnChg>
        <pc:cxnChg chg="del">
          <ac:chgData name="Brenda Blackhawk" userId="0fd98ef7-860e-480b-a2f0-a325dff53464" providerId="ADAL" clId="{FA3605DD-04B5-ED47-818D-44FF57B81035}" dt="2021-03-12T20:35:57.390" v="389" actId="478"/>
          <ac:cxnSpMkLst>
            <pc:docMk/>
            <pc:sldMk cId="3261222024" sldId="304"/>
            <ac:cxnSpMk id="70" creationId="{D14D704E-E6D1-D548-AD09-17BBC22AD2A9}"/>
          </ac:cxnSpMkLst>
        </pc:cxnChg>
      </pc:sldChg>
      <pc:sldChg chg="addSp delSp modSp add mod">
        <pc:chgData name="Brenda Blackhawk" userId="0fd98ef7-860e-480b-a2f0-a325dff53464" providerId="ADAL" clId="{FA3605DD-04B5-ED47-818D-44FF57B81035}" dt="2021-03-12T20:39:25.834" v="410" actId="14100"/>
        <pc:sldMkLst>
          <pc:docMk/>
          <pc:sldMk cId="3216083770" sldId="305"/>
        </pc:sldMkLst>
        <pc:spChg chg="mod">
          <ac:chgData name="Brenda Blackhawk" userId="0fd98ef7-860e-480b-a2f0-a325dff53464" providerId="ADAL" clId="{FA3605DD-04B5-ED47-818D-44FF57B81035}" dt="2021-03-12T20:39:25.834" v="410" actId="14100"/>
          <ac:spMkLst>
            <pc:docMk/>
            <pc:sldMk cId="3216083770" sldId="305"/>
            <ac:spMk id="26" creationId="{0FFD9261-49F8-5A43-B963-F12D4596174E}"/>
          </ac:spMkLst>
        </pc:spChg>
        <pc:spChg chg="del">
          <ac:chgData name="Brenda Blackhawk" userId="0fd98ef7-860e-480b-a2f0-a325dff53464" providerId="ADAL" clId="{FA3605DD-04B5-ED47-818D-44FF57B81035}" dt="2021-03-12T20:38:55.390" v="404" actId="478"/>
          <ac:spMkLst>
            <pc:docMk/>
            <pc:sldMk cId="3216083770" sldId="305"/>
            <ac:spMk id="40" creationId="{D803F21D-C44C-8C4C-A7A3-44AFAD8C9521}"/>
          </ac:spMkLst>
        </pc:spChg>
        <pc:spChg chg="del">
          <ac:chgData name="Brenda Blackhawk" userId="0fd98ef7-860e-480b-a2f0-a325dff53464" providerId="ADAL" clId="{FA3605DD-04B5-ED47-818D-44FF57B81035}" dt="2021-03-12T20:38:55.390" v="404" actId="478"/>
          <ac:spMkLst>
            <pc:docMk/>
            <pc:sldMk cId="3216083770" sldId="305"/>
            <ac:spMk id="44" creationId="{4227F670-1304-4E44-8D93-C6F7BC9F8D05}"/>
          </ac:spMkLst>
        </pc:spChg>
        <pc:spChg chg="del">
          <ac:chgData name="Brenda Blackhawk" userId="0fd98ef7-860e-480b-a2f0-a325dff53464" providerId="ADAL" clId="{FA3605DD-04B5-ED47-818D-44FF57B81035}" dt="2021-03-12T20:38:55.390" v="404" actId="478"/>
          <ac:spMkLst>
            <pc:docMk/>
            <pc:sldMk cId="3216083770" sldId="305"/>
            <ac:spMk id="45" creationId="{09B68E6B-14E2-D04F-90DB-C7F5C65D9277}"/>
          </ac:spMkLst>
        </pc:spChg>
        <pc:spChg chg="del">
          <ac:chgData name="Brenda Blackhawk" userId="0fd98ef7-860e-480b-a2f0-a325dff53464" providerId="ADAL" clId="{FA3605DD-04B5-ED47-818D-44FF57B81035}" dt="2021-03-12T20:38:55.390" v="404" actId="478"/>
          <ac:spMkLst>
            <pc:docMk/>
            <pc:sldMk cId="3216083770" sldId="305"/>
            <ac:spMk id="48" creationId="{8DC5B97A-C9D5-B84B-97C1-616FC1CD2AA0}"/>
          </ac:spMkLst>
        </pc:spChg>
        <pc:spChg chg="del">
          <ac:chgData name="Brenda Blackhawk" userId="0fd98ef7-860e-480b-a2f0-a325dff53464" providerId="ADAL" clId="{FA3605DD-04B5-ED47-818D-44FF57B81035}" dt="2021-03-12T20:38:55.390" v="404" actId="478"/>
          <ac:spMkLst>
            <pc:docMk/>
            <pc:sldMk cId="3216083770" sldId="305"/>
            <ac:spMk id="53" creationId="{718A8AA3-2E29-8F4D-BDDA-95B433A211E4}"/>
          </ac:spMkLst>
        </pc:spChg>
        <pc:spChg chg="del">
          <ac:chgData name="Brenda Blackhawk" userId="0fd98ef7-860e-480b-a2f0-a325dff53464" providerId="ADAL" clId="{FA3605DD-04B5-ED47-818D-44FF57B81035}" dt="2021-03-12T20:38:55.390" v="404" actId="478"/>
          <ac:spMkLst>
            <pc:docMk/>
            <pc:sldMk cId="3216083770" sldId="305"/>
            <ac:spMk id="55" creationId="{0C39F89E-9AE9-EB4E-B174-218832354EFF}"/>
          </ac:spMkLst>
        </pc:spChg>
        <pc:spChg chg="del">
          <ac:chgData name="Brenda Blackhawk" userId="0fd98ef7-860e-480b-a2f0-a325dff53464" providerId="ADAL" clId="{FA3605DD-04B5-ED47-818D-44FF57B81035}" dt="2021-03-12T20:38:58.087" v="405" actId="478"/>
          <ac:spMkLst>
            <pc:docMk/>
            <pc:sldMk cId="3216083770" sldId="305"/>
            <ac:spMk id="58" creationId="{02843526-1FD9-3142-9CB0-535CB15DCCF4}"/>
          </ac:spMkLst>
        </pc:spChg>
        <pc:spChg chg="del">
          <ac:chgData name="Brenda Blackhawk" userId="0fd98ef7-860e-480b-a2f0-a325dff53464" providerId="ADAL" clId="{FA3605DD-04B5-ED47-818D-44FF57B81035}" dt="2021-03-12T20:38:55.390" v="404" actId="478"/>
          <ac:spMkLst>
            <pc:docMk/>
            <pc:sldMk cId="3216083770" sldId="305"/>
            <ac:spMk id="62" creationId="{1BFA8C76-9070-A04A-B6D5-1F267BCA9AD8}"/>
          </ac:spMkLst>
        </pc:spChg>
        <pc:spChg chg="del">
          <ac:chgData name="Brenda Blackhawk" userId="0fd98ef7-860e-480b-a2f0-a325dff53464" providerId="ADAL" clId="{FA3605DD-04B5-ED47-818D-44FF57B81035}" dt="2021-03-12T20:38:55.390" v="404" actId="478"/>
          <ac:spMkLst>
            <pc:docMk/>
            <pc:sldMk cId="3216083770" sldId="305"/>
            <ac:spMk id="63" creationId="{A5B67B65-9AD5-FA45-8FBF-0B27D3E1A146}"/>
          </ac:spMkLst>
        </pc:spChg>
        <pc:spChg chg="del">
          <ac:chgData name="Brenda Blackhawk" userId="0fd98ef7-860e-480b-a2f0-a325dff53464" providerId="ADAL" clId="{FA3605DD-04B5-ED47-818D-44FF57B81035}" dt="2021-03-12T20:38:55.390" v="404" actId="478"/>
          <ac:spMkLst>
            <pc:docMk/>
            <pc:sldMk cId="3216083770" sldId="305"/>
            <ac:spMk id="64" creationId="{CA60F76F-91E1-1346-9C85-90342F9C1436}"/>
          </ac:spMkLst>
        </pc:spChg>
        <pc:cxnChg chg="del">
          <ac:chgData name="Brenda Blackhawk" userId="0fd98ef7-860e-480b-a2f0-a325dff53464" providerId="ADAL" clId="{FA3605DD-04B5-ED47-818D-44FF57B81035}" dt="2021-03-12T20:38:55.390" v="404" actId="478"/>
          <ac:cxnSpMkLst>
            <pc:docMk/>
            <pc:sldMk cId="3216083770" sldId="305"/>
            <ac:cxnSpMk id="35" creationId="{9A7C43A7-C23A-804C-9E18-3F8F7A814E8D}"/>
          </ac:cxnSpMkLst>
        </pc:cxnChg>
        <pc:cxnChg chg="del mod">
          <ac:chgData name="Brenda Blackhawk" userId="0fd98ef7-860e-480b-a2f0-a325dff53464" providerId="ADAL" clId="{FA3605DD-04B5-ED47-818D-44FF57B81035}" dt="2021-03-12T20:38:55.390" v="404" actId="478"/>
          <ac:cxnSpMkLst>
            <pc:docMk/>
            <pc:sldMk cId="3216083770" sldId="305"/>
            <ac:cxnSpMk id="39" creationId="{F5892E61-7BCC-4340-B860-BA90D9EC75C5}"/>
          </ac:cxnSpMkLst>
        </pc:cxnChg>
        <pc:cxnChg chg="del">
          <ac:chgData name="Brenda Blackhawk" userId="0fd98ef7-860e-480b-a2f0-a325dff53464" providerId="ADAL" clId="{FA3605DD-04B5-ED47-818D-44FF57B81035}" dt="2021-03-12T20:38:55.390" v="404" actId="478"/>
          <ac:cxnSpMkLst>
            <pc:docMk/>
            <pc:sldMk cId="3216083770" sldId="305"/>
            <ac:cxnSpMk id="41" creationId="{622A733A-21EF-354F-82C5-BC772E0A4448}"/>
          </ac:cxnSpMkLst>
        </pc:cxnChg>
        <pc:cxnChg chg="del">
          <ac:chgData name="Brenda Blackhawk" userId="0fd98ef7-860e-480b-a2f0-a325dff53464" providerId="ADAL" clId="{FA3605DD-04B5-ED47-818D-44FF57B81035}" dt="2021-03-12T20:38:55.390" v="404" actId="478"/>
          <ac:cxnSpMkLst>
            <pc:docMk/>
            <pc:sldMk cId="3216083770" sldId="305"/>
            <ac:cxnSpMk id="42" creationId="{B97049E1-424E-D64E-873F-3EC976C6A394}"/>
          </ac:cxnSpMkLst>
        </pc:cxnChg>
        <pc:cxnChg chg="del">
          <ac:chgData name="Brenda Blackhawk" userId="0fd98ef7-860e-480b-a2f0-a325dff53464" providerId="ADAL" clId="{FA3605DD-04B5-ED47-818D-44FF57B81035}" dt="2021-03-12T20:39:00.519" v="406" actId="478"/>
          <ac:cxnSpMkLst>
            <pc:docMk/>
            <pc:sldMk cId="3216083770" sldId="305"/>
            <ac:cxnSpMk id="46" creationId="{CEF1BD0B-69C0-7F4C-9066-1B4BD81AA8EC}"/>
          </ac:cxnSpMkLst>
        </pc:cxnChg>
        <pc:cxnChg chg="del">
          <ac:chgData name="Brenda Blackhawk" userId="0fd98ef7-860e-480b-a2f0-a325dff53464" providerId="ADAL" clId="{FA3605DD-04B5-ED47-818D-44FF57B81035}" dt="2021-03-12T20:38:55.390" v="404" actId="478"/>
          <ac:cxnSpMkLst>
            <pc:docMk/>
            <pc:sldMk cId="3216083770" sldId="305"/>
            <ac:cxnSpMk id="47" creationId="{89F8EA4C-F52E-964E-B7A3-FEE543B96A45}"/>
          </ac:cxnSpMkLst>
        </pc:cxnChg>
        <pc:cxnChg chg="del">
          <ac:chgData name="Brenda Blackhawk" userId="0fd98ef7-860e-480b-a2f0-a325dff53464" providerId="ADAL" clId="{FA3605DD-04B5-ED47-818D-44FF57B81035}" dt="2021-03-12T20:38:55.390" v="404" actId="478"/>
          <ac:cxnSpMkLst>
            <pc:docMk/>
            <pc:sldMk cId="3216083770" sldId="305"/>
            <ac:cxnSpMk id="49" creationId="{CB85BA58-42FD-1C4A-B7B6-46F10A8D9728}"/>
          </ac:cxnSpMkLst>
        </pc:cxnChg>
        <pc:cxnChg chg="del">
          <ac:chgData name="Brenda Blackhawk" userId="0fd98ef7-860e-480b-a2f0-a325dff53464" providerId="ADAL" clId="{FA3605DD-04B5-ED47-818D-44FF57B81035}" dt="2021-03-12T20:38:55.390" v="404" actId="478"/>
          <ac:cxnSpMkLst>
            <pc:docMk/>
            <pc:sldMk cId="3216083770" sldId="305"/>
            <ac:cxnSpMk id="50" creationId="{A3FCFCE8-4102-1A49-9FAE-5B163BC78319}"/>
          </ac:cxnSpMkLst>
        </pc:cxnChg>
        <pc:cxnChg chg="del">
          <ac:chgData name="Brenda Blackhawk" userId="0fd98ef7-860e-480b-a2f0-a325dff53464" providerId="ADAL" clId="{FA3605DD-04B5-ED47-818D-44FF57B81035}" dt="2021-03-12T20:38:55.390" v="404" actId="478"/>
          <ac:cxnSpMkLst>
            <pc:docMk/>
            <pc:sldMk cId="3216083770" sldId="305"/>
            <ac:cxnSpMk id="51" creationId="{6C05E539-645D-7146-AFAB-AED260D606C1}"/>
          </ac:cxnSpMkLst>
        </pc:cxnChg>
        <pc:cxnChg chg="del">
          <ac:chgData name="Brenda Blackhawk" userId="0fd98ef7-860e-480b-a2f0-a325dff53464" providerId="ADAL" clId="{FA3605DD-04B5-ED47-818D-44FF57B81035}" dt="2021-03-12T20:38:55.390" v="404" actId="478"/>
          <ac:cxnSpMkLst>
            <pc:docMk/>
            <pc:sldMk cId="3216083770" sldId="305"/>
            <ac:cxnSpMk id="52" creationId="{C381B2BA-F104-0940-B7E5-DF9D8FBDDBDE}"/>
          </ac:cxnSpMkLst>
        </pc:cxnChg>
        <pc:cxnChg chg="del">
          <ac:chgData name="Brenda Blackhawk" userId="0fd98ef7-860e-480b-a2f0-a325dff53464" providerId="ADAL" clId="{FA3605DD-04B5-ED47-818D-44FF57B81035}" dt="2021-03-12T20:38:55.390" v="404" actId="478"/>
          <ac:cxnSpMkLst>
            <pc:docMk/>
            <pc:sldMk cId="3216083770" sldId="305"/>
            <ac:cxnSpMk id="54" creationId="{566E8A0D-552A-4642-A0AE-8D631045021A}"/>
          </ac:cxnSpMkLst>
        </pc:cxnChg>
        <pc:cxnChg chg="del">
          <ac:chgData name="Brenda Blackhawk" userId="0fd98ef7-860e-480b-a2f0-a325dff53464" providerId="ADAL" clId="{FA3605DD-04B5-ED47-818D-44FF57B81035}" dt="2021-03-12T20:38:55.390" v="404" actId="478"/>
          <ac:cxnSpMkLst>
            <pc:docMk/>
            <pc:sldMk cId="3216083770" sldId="305"/>
            <ac:cxnSpMk id="61" creationId="{9BEB83DC-7CD6-004B-96FE-1441A5344525}"/>
          </ac:cxnSpMkLst>
        </pc:cxnChg>
        <pc:cxnChg chg="del mod">
          <ac:chgData name="Brenda Blackhawk" userId="0fd98ef7-860e-480b-a2f0-a325dff53464" providerId="ADAL" clId="{FA3605DD-04B5-ED47-818D-44FF57B81035}" dt="2021-03-12T20:38:55.390" v="404" actId="478"/>
          <ac:cxnSpMkLst>
            <pc:docMk/>
            <pc:sldMk cId="3216083770" sldId="305"/>
            <ac:cxnSpMk id="65" creationId="{4E33FF11-0C2B-6844-A5C5-CEA996B1DD22}"/>
          </ac:cxnSpMkLst>
        </pc:cxnChg>
        <pc:cxnChg chg="del">
          <ac:chgData name="Brenda Blackhawk" userId="0fd98ef7-860e-480b-a2f0-a325dff53464" providerId="ADAL" clId="{FA3605DD-04B5-ED47-818D-44FF57B81035}" dt="2021-03-12T20:38:55.390" v="404" actId="478"/>
          <ac:cxnSpMkLst>
            <pc:docMk/>
            <pc:sldMk cId="3216083770" sldId="305"/>
            <ac:cxnSpMk id="66" creationId="{4AAD0570-D37F-5140-B4AC-5E113A5E5C83}"/>
          </ac:cxnSpMkLst>
        </pc:cxnChg>
        <pc:cxnChg chg="del">
          <ac:chgData name="Brenda Blackhawk" userId="0fd98ef7-860e-480b-a2f0-a325dff53464" providerId="ADAL" clId="{FA3605DD-04B5-ED47-818D-44FF57B81035}" dt="2021-03-12T20:38:55.390" v="404" actId="478"/>
          <ac:cxnSpMkLst>
            <pc:docMk/>
            <pc:sldMk cId="3216083770" sldId="305"/>
            <ac:cxnSpMk id="70" creationId="{D14D704E-E6D1-D548-AD09-17BBC22AD2A9}"/>
          </ac:cxnSpMkLst>
        </pc:cxnChg>
        <pc:cxnChg chg="add mod">
          <ac:chgData name="Brenda Blackhawk" userId="0fd98ef7-860e-480b-a2f0-a325dff53464" providerId="ADAL" clId="{FA3605DD-04B5-ED47-818D-44FF57B81035}" dt="2021-03-12T20:39:13.739" v="408" actId="1076"/>
          <ac:cxnSpMkLst>
            <pc:docMk/>
            <pc:sldMk cId="3216083770" sldId="305"/>
            <ac:cxnSpMk id="71" creationId="{7756C1F6-12EA-B444-BE2E-DDBC8521D802}"/>
          </ac:cxnSpMkLst>
        </pc:cxnChg>
      </pc:sldChg>
      <pc:sldChg chg="delSp modSp add mod">
        <pc:chgData name="Brenda Blackhawk" userId="0fd98ef7-860e-480b-a2f0-a325dff53464" providerId="ADAL" clId="{FA3605DD-04B5-ED47-818D-44FF57B81035}" dt="2021-03-12T20:41:09.407" v="438" actId="14100"/>
        <pc:sldMkLst>
          <pc:docMk/>
          <pc:sldMk cId="277431958" sldId="306"/>
        </pc:sldMkLst>
        <pc:spChg chg="mod">
          <ac:chgData name="Brenda Blackhawk" userId="0fd98ef7-860e-480b-a2f0-a325dff53464" providerId="ADAL" clId="{FA3605DD-04B5-ED47-818D-44FF57B81035}" dt="2021-03-12T20:39:54.590" v="434" actId="14100"/>
          <ac:spMkLst>
            <pc:docMk/>
            <pc:sldMk cId="277431958" sldId="306"/>
            <ac:spMk id="26" creationId="{0FFD9261-49F8-5A43-B963-F12D4596174E}"/>
          </ac:spMkLst>
        </pc:spChg>
        <pc:spChg chg="del">
          <ac:chgData name="Brenda Blackhawk" userId="0fd98ef7-860e-480b-a2f0-a325dff53464" providerId="ADAL" clId="{FA3605DD-04B5-ED47-818D-44FF57B81035}" dt="2021-03-12T20:40:55.941" v="435" actId="478"/>
          <ac:spMkLst>
            <pc:docMk/>
            <pc:sldMk cId="277431958" sldId="306"/>
            <ac:spMk id="40" creationId="{D803F21D-C44C-8C4C-A7A3-44AFAD8C9521}"/>
          </ac:spMkLst>
        </pc:spChg>
        <pc:spChg chg="del">
          <ac:chgData name="Brenda Blackhawk" userId="0fd98ef7-860e-480b-a2f0-a325dff53464" providerId="ADAL" clId="{FA3605DD-04B5-ED47-818D-44FF57B81035}" dt="2021-03-12T20:40:55.941" v="435" actId="478"/>
          <ac:spMkLst>
            <pc:docMk/>
            <pc:sldMk cId="277431958" sldId="306"/>
            <ac:spMk id="44" creationId="{4227F670-1304-4E44-8D93-C6F7BC9F8D05}"/>
          </ac:spMkLst>
        </pc:spChg>
        <pc:spChg chg="del">
          <ac:chgData name="Brenda Blackhawk" userId="0fd98ef7-860e-480b-a2f0-a325dff53464" providerId="ADAL" clId="{FA3605DD-04B5-ED47-818D-44FF57B81035}" dt="2021-03-12T20:40:55.941" v="435" actId="478"/>
          <ac:spMkLst>
            <pc:docMk/>
            <pc:sldMk cId="277431958" sldId="306"/>
            <ac:spMk id="45" creationId="{09B68E6B-14E2-D04F-90DB-C7F5C65D9277}"/>
          </ac:spMkLst>
        </pc:spChg>
        <pc:spChg chg="del">
          <ac:chgData name="Brenda Blackhawk" userId="0fd98ef7-860e-480b-a2f0-a325dff53464" providerId="ADAL" clId="{FA3605DD-04B5-ED47-818D-44FF57B81035}" dt="2021-03-12T20:40:55.941" v="435" actId="478"/>
          <ac:spMkLst>
            <pc:docMk/>
            <pc:sldMk cId="277431958" sldId="306"/>
            <ac:spMk id="48" creationId="{8DC5B97A-C9D5-B84B-97C1-616FC1CD2AA0}"/>
          </ac:spMkLst>
        </pc:spChg>
        <pc:spChg chg="del">
          <ac:chgData name="Brenda Blackhawk" userId="0fd98ef7-860e-480b-a2f0-a325dff53464" providerId="ADAL" clId="{FA3605DD-04B5-ED47-818D-44FF57B81035}" dt="2021-03-12T20:40:55.941" v="435" actId="478"/>
          <ac:spMkLst>
            <pc:docMk/>
            <pc:sldMk cId="277431958" sldId="306"/>
            <ac:spMk id="53" creationId="{718A8AA3-2E29-8F4D-BDDA-95B433A211E4}"/>
          </ac:spMkLst>
        </pc:spChg>
        <pc:spChg chg="del">
          <ac:chgData name="Brenda Blackhawk" userId="0fd98ef7-860e-480b-a2f0-a325dff53464" providerId="ADAL" clId="{FA3605DD-04B5-ED47-818D-44FF57B81035}" dt="2021-03-12T20:40:55.941" v="435" actId="478"/>
          <ac:spMkLst>
            <pc:docMk/>
            <pc:sldMk cId="277431958" sldId="306"/>
            <ac:spMk id="55" creationId="{0C39F89E-9AE9-EB4E-B174-218832354EFF}"/>
          </ac:spMkLst>
        </pc:spChg>
        <pc:spChg chg="mod">
          <ac:chgData name="Brenda Blackhawk" userId="0fd98ef7-860e-480b-a2f0-a325dff53464" providerId="ADAL" clId="{FA3605DD-04B5-ED47-818D-44FF57B81035}" dt="2021-03-12T20:39:48.402" v="433" actId="20577"/>
          <ac:spMkLst>
            <pc:docMk/>
            <pc:sldMk cId="277431958" sldId="306"/>
            <ac:spMk id="58" creationId="{02843526-1FD9-3142-9CB0-535CB15DCCF4}"/>
          </ac:spMkLst>
        </pc:spChg>
        <pc:spChg chg="del">
          <ac:chgData name="Brenda Blackhawk" userId="0fd98ef7-860e-480b-a2f0-a325dff53464" providerId="ADAL" clId="{FA3605DD-04B5-ED47-818D-44FF57B81035}" dt="2021-03-12T20:40:55.941" v="435" actId="478"/>
          <ac:spMkLst>
            <pc:docMk/>
            <pc:sldMk cId="277431958" sldId="306"/>
            <ac:spMk id="62" creationId="{1BFA8C76-9070-A04A-B6D5-1F267BCA9AD8}"/>
          </ac:spMkLst>
        </pc:spChg>
        <pc:spChg chg="del">
          <ac:chgData name="Brenda Blackhawk" userId="0fd98ef7-860e-480b-a2f0-a325dff53464" providerId="ADAL" clId="{FA3605DD-04B5-ED47-818D-44FF57B81035}" dt="2021-03-12T20:40:55.941" v="435" actId="478"/>
          <ac:spMkLst>
            <pc:docMk/>
            <pc:sldMk cId="277431958" sldId="306"/>
            <ac:spMk id="63" creationId="{A5B67B65-9AD5-FA45-8FBF-0B27D3E1A146}"/>
          </ac:spMkLst>
        </pc:spChg>
        <pc:spChg chg="del">
          <ac:chgData name="Brenda Blackhawk" userId="0fd98ef7-860e-480b-a2f0-a325dff53464" providerId="ADAL" clId="{FA3605DD-04B5-ED47-818D-44FF57B81035}" dt="2021-03-12T20:40:57.835" v="436" actId="478"/>
          <ac:spMkLst>
            <pc:docMk/>
            <pc:sldMk cId="277431958" sldId="306"/>
            <ac:spMk id="64" creationId="{CA60F76F-91E1-1346-9C85-90342F9C1436}"/>
          </ac:spMkLst>
        </pc:spChg>
        <pc:cxnChg chg="mod">
          <ac:chgData name="Brenda Blackhawk" userId="0fd98ef7-860e-480b-a2f0-a325dff53464" providerId="ADAL" clId="{FA3605DD-04B5-ED47-818D-44FF57B81035}" dt="2021-03-12T20:41:09.407" v="438" actId="14100"/>
          <ac:cxnSpMkLst>
            <pc:docMk/>
            <pc:sldMk cId="277431958" sldId="306"/>
            <ac:cxnSpMk id="29" creationId="{CF73FF93-23C4-3747-B548-5C8E39673451}"/>
          </ac:cxnSpMkLst>
        </pc:cxnChg>
        <pc:cxnChg chg="del mod">
          <ac:chgData name="Brenda Blackhawk" userId="0fd98ef7-860e-480b-a2f0-a325dff53464" providerId="ADAL" clId="{FA3605DD-04B5-ED47-818D-44FF57B81035}" dt="2021-03-12T20:41:00.722" v="437" actId="478"/>
          <ac:cxnSpMkLst>
            <pc:docMk/>
            <pc:sldMk cId="277431958" sldId="306"/>
            <ac:cxnSpMk id="39" creationId="{F5892E61-7BCC-4340-B860-BA90D9EC75C5}"/>
          </ac:cxnSpMkLst>
        </pc:cxnChg>
        <pc:cxnChg chg="del">
          <ac:chgData name="Brenda Blackhawk" userId="0fd98ef7-860e-480b-a2f0-a325dff53464" providerId="ADAL" clId="{FA3605DD-04B5-ED47-818D-44FF57B81035}" dt="2021-03-12T20:40:55.941" v="435" actId="478"/>
          <ac:cxnSpMkLst>
            <pc:docMk/>
            <pc:sldMk cId="277431958" sldId="306"/>
            <ac:cxnSpMk id="41" creationId="{622A733A-21EF-354F-82C5-BC772E0A4448}"/>
          </ac:cxnSpMkLst>
        </pc:cxnChg>
        <pc:cxnChg chg="del">
          <ac:chgData name="Brenda Blackhawk" userId="0fd98ef7-860e-480b-a2f0-a325dff53464" providerId="ADAL" clId="{FA3605DD-04B5-ED47-818D-44FF57B81035}" dt="2021-03-12T20:40:55.941" v="435" actId="478"/>
          <ac:cxnSpMkLst>
            <pc:docMk/>
            <pc:sldMk cId="277431958" sldId="306"/>
            <ac:cxnSpMk id="42" creationId="{B97049E1-424E-D64E-873F-3EC976C6A394}"/>
          </ac:cxnSpMkLst>
        </pc:cxnChg>
        <pc:cxnChg chg="del">
          <ac:chgData name="Brenda Blackhawk" userId="0fd98ef7-860e-480b-a2f0-a325dff53464" providerId="ADAL" clId="{FA3605DD-04B5-ED47-818D-44FF57B81035}" dt="2021-03-12T20:40:55.941" v="435" actId="478"/>
          <ac:cxnSpMkLst>
            <pc:docMk/>
            <pc:sldMk cId="277431958" sldId="306"/>
            <ac:cxnSpMk id="47" creationId="{89F8EA4C-F52E-964E-B7A3-FEE543B96A45}"/>
          </ac:cxnSpMkLst>
        </pc:cxnChg>
        <pc:cxnChg chg="del">
          <ac:chgData name="Brenda Blackhawk" userId="0fd98ef7-860e-480b-a2f0-a325dff53464" providerId="ADAL" clId="{FA3605DD-04B5-ED47-818D-44FF57B81035}" dt="2021-03-12T20:40:55.941" v="435" actId="478"/>
          <ac:cxnSpMkLst>
            <pc:docMk/>
            <pc:sldMk cId="277431958" sldId="306"/>
            <ac:cxnSpMk id="49" creationId="{CB85BA58-42FD-1C4A-B7B6-46F10A8D9728}"/>
          </ac:cxnSpMkLst>
        </pc:cxnChg>
        <pc:cxnChg chg="del">
          <ac:chgData name="Brenda Blackhawk" userId="0fd98ef7-860e-480b-a2f0-a325dff53464" providerId="ADAL" clId="{FA3605DD-04B5-ED47-818D-44FF57B81035}" dt="2021-03-12T20:40:55.941" v="435" actId="478"/>
          <ac:cxnSpMkLst>
            <pc:docMk/>
            <pc:sldMk cId="277431958" sldId="306"/>
            <ac:cxnSpMk id="50" creationId="{A3FCFCE8-4102-1A49-9FAE-5B163BC78319}"/>
          </ac:cxnSpMkLst>
        </pc:cxnChg>
        <pc:cxnChg chg="del">
          <ac:chgData name="Brenda Blackhawk" userId="0fd98ef7-860e-480b-a2f0-a325dff53464" providerId="ADAL" clId="{FA3605DD-04B5-ED47-818D-44FF57B81035}" dt="2021-03-12T20:40:55.941" v="435" actId="478"/>
          <ac:cxnSpMkLst>
            <pc:docMk/>
            <pc:sldMk cId="277431958" sldId="306"/>
            <ac:cxnSpMk id="51" creationId="{6C05E539-645D-7146-AFAB-AED260D606C1}"/>
          </ac:cxnSpMkLst>
        </pc:cxnChg>
        <pc:cxnChg chg="del">
          <ac:chgData name="Brenda Blackhawk" userId="0fd98ef7-860e-480b-a2f0-a325dff53464" providerId="ADAL" clId="{FA3605DD-04B5-ED47-818D-44FF57B81035}" dt="2021-03-12T20:40:55.941" v="435" actId="478"/>
          <ac:cxnSpMkLst>
            <pc:docMk/>
            <pc:sldMk cId="277431958" sldId="306"/>
            <ac:cxnSpMk id="52" creationId="{C381B2BA-F104-0940-B7E5-DF9D8FBDDBDE}"/>
          </ac:cxnSpMkLst>
        </pc:cxnChg>
        <pc:cxnChg chg="del">
          <ac:chgData name="Brenda Blackhawk" userId="0fd98ef7-860e-480b-a2f0-a325dff53464" providerId="ADAL" clId="{FA3605DD-04B5-ED47-818D-44FF57B81035}" dt="2021-03-12T20:40:55.941" v="435" actId="478"/>
          <ac:cxnSpMkLst>
            <pc:docMk/>
            <pc:sldMk cId="277431958" sldId="306"/>
            <ac:cxnSpMk id="54" creationId="{566E8A0D-552A-4642-A0AE-8D631045021A}"/>
          </ac:cxnSpMkLst>
        </pc:cxnChg>
        <pc:cxnChg chg="del">
          <ac:chgData name="Brenda Blackhawk" userId="0fd98ef7-860e-480b-a2f0-a325dff53464" providerId="ADAL" clId="{FA3605DD-04B5-ED47-818D-44FF57B81035}" dt="2021-03-12T20:40:55.941" v="435" actId="478"/>
          <ac:cxnSpMkLst>
            <pc:docMk/>
            <pc:sldMk cId="277431958" sldId="306"/>
            <ac:cxnSpMk id="61" creationId="{9BEB83DC-7CD6-004B-96FE-1441A5344525}"/>
          </ac:cxnSpMkLst>
        </pc:cxnChg>
        <pc:cxnChg chg="del mod">
          <ac:chgData name="Brenda Blackhawk" userId="0fd98ef7-860e-480b-a2f0-a325dff53464" providerId="ADAL" clId="{FA3605DD-04B5-ED47-818D-44FF57B81035}" dt="2021-03-12T20:40:55.941" v="435" actId="478"/>
          <ac:cxnSpMkLst>
            <pc:docMk/>
            <pc:sldMk cId="277431958" sldId="306"/>
            <ac:cxnSpMk id="65" creationId="{4E33FF11-0C2B-6844-A5C5-CEA996B1DD22}"/>
          </ac:cxnSpMkLst>
        </pc:cxnChg>
        <pc:cxnChg chg="del">
          <ac:chgData name="Brenda Blackhawk" userId="0fd98ef7-860e-480b-a2f0-a325dff53464" providerId="ADAL" clId="{FA3605DD-04B5-ED47-818D-44FF57B81035}" dt="2021-03-12T20:40:55.941" v="435" actId="478"/>
          <ac:cxnSpMkLst>
            <pc:docMk/>
            <pc:sldMk cId="277431958" sldId="306"/>
            <ac:cxnSpMk id="66" creationId="{4AAD0570-D37F-5140-B4AC-5E113A5E5C83}"/>
          </ac:cxnSpMkLst>
        </pc:cxnChg>
        <pc:cxnChg chg="del">
          <ac:chgData name="Brenda Blackhawk" userId="0fd98ef7-860e-480b-a2f0-a325dff53464" providerId="ADAL" clId="{FA3605DD-04B5-ED47-818D-44FF57B81035}" dt="2021-03-12T20:41:00.722" v="437" actId="478"/>
          <ac:cxnSpMkLst>
            <pc:docMk/>
            <pc:sldMk cId="277431958" sldId="306"/>
            <ac:cxnSpMk id="70" creationId="{D14D704E-E6D1-D548-AD09-17BBC22AD2A9}"/>
          </ac:cxnSpMkLst>
        </pc:cxnChg>
      </pc:sldChg>
      <pc:sldChg chg="add">
        <pc:chgData name="Brenda Blackhawk" userId="0fd98ef7-860e-480b-a2f0-a325dff53464" providerId="ADAL" clId="{FA3605DD-04B5-ED47-818D-44FF57B81035}" dt="2021-03-11T21:59:05.320" v="301"/>
        <pc:sldMkLst>
          <pc:docMk/>
          <pc:sldMk cId="2660693619" sldId="307"/>
        </pc:sldMkLst>
      </pc:sldChg>
      <pc:sldChg chg="addSp delSp modSp add mod modClrScheme chgLayout">
        <pc:chgData name="Brenda Blackhawk" userId="0fd98ef7-860e-480b-a2f0-a325dff53464" providerId="ADAL" clId="{FA3605DD-04B5-ED47-818D-44FF57B81035}" dt="2021-03-12T21:12:09.447" v="740"/>
        <pc:sldMkLst>
          <pc:docMk/>
          <pc:sldMk cId="1188204856" sldId="308"/>
        </pc:sldMkLst>
        <pc:spChg chg="mod ord">
          <ac:chgData name="Brenda Blackhawk" userId="0fd98ef7-860e-480b-a2f0-a325dff53464" providerId="ADAL" clId="{FA3605DD-04B5-ED47-818D-44FF57B81035}" dt="2021-03-12T21:11:05.004" v="728" actId="700"/>
          <ac:spMkLst>
            <pc:docMk/>
            <pc:sldMk cId="1188204856" sldId="308"/>
            <ac:spMk id="2" creationId="{00000000-0000-0000-0000-000000000000}"/>
          </ac:spMkLst>
        </pc:spChg>
        <pc:spChg chg="mod ord">
          <ac:chgData name="Brenda Blackhawk" userId="0fd98ef7-860e-480b-a2f0-a325dff53464" providerId="ADAL" clId="{FA3605DD-04B5-ED47-818D-44FF57B81035}" dt="2021-03-12T21:12:09.447" v="740"/>
          <ac:spMkLst>
            <pc:docMk/>
            <pc:sldMk cId="1188204856" sldId="308"/>
            <ac:spMk id="3" creationId="{00000000-0000-0000-0000-000000000000}"/>
          </ac:spMkLst>
        </pc:spChg>
        <pc:spChg chg="add del mod ord">
          <ac:chgData name="Brenda Blackhawk" userId="0fd98ef7-860e-480b-a2f0-a325dff53464" providerId="ADAL" clId="{FA3605DD-04B5-ED47-818D-44FF57B81035}" dt="2021-03-12T21:11:24.016" v="731" actId="478"/>
          <ac:spMkLst>
            <pc:docMk/>
            <pc:sldMk cId="1188204856" sldId="308"/>
            <ac:spMk id="5" creationId="{C9C02B8A-D65F-3643-83F3-379507E2471C}"/>
          </ac:spMkLst>
        </pc:spChg>
        <pc:picChg chg="add mod">
          <ac:chgData name="Brenda Blackhawk" userId="0fd98ef7-860e-480b-a2f0-a325dff53464" providerId="ADAL" clId="{FA3605DD-04B5-ED47-818D-44FF57B81035}" dt="2021-03-12T21:11:37.707" v="734" actId="1076"/>
          <ac:picMkLst>
            <pc:docMk/>
            <pc:sldMk cId="1188204856" sldId="308"/>
            <ac:picMk id="6" creationId="{23EFD143-7854-0947-B1F5-ECAD045C6725}"/>
          </ac:picMkLst>
        </pc:picChg>
      </pc:sldChg>
      <pc:sldChg chg="addSp delSp modSp add mod">
        <pc:chgData name="Brenda Blackhawk" userId="0fd98ef7-860e-480b-a2f0-a325dff53464" providerId="ADAL" clId="{FA3605DD-04B5-ED47-818D-44FF57B81035}" dt="2021-03-12T21:17:09" v="764" actId="1076"/>
        <pc:sldMkLst>
          <pc:docMk/>
          <pc:sldMk cId="3744473971" sldId="309"/>
        </pc:sldMkLst>
        <pc:spChg chg="mod">
          <ac:chgData name="Brenda Blackhawk" userId="0fd98ef7-860e-480b-a2f0-a325dff53464" providerId="ADAL" clId="{FA3605DD-04B5-ED47-818D-44FF57B81035}" dt="2021-03-11T22:00:21.480" v="382" actId="20577"/>
          <ac:spMkLst>
            <pc:docMk/>
            <pc:sldMk cId="3744473971" sldId="309"/>
            <ac:spMk id="2" creationId="{00000000-0000-0000-0000-000000000000}"/>
          </ac:spMkLst>
        </pc:spChg>
        <pc:spChg chg="mod">
          <ac:chgData name="Brenda Blackhawk" userId="0fd98ef7-860e-480b-a2f0-a325dff53464" providerId="ADAL" clId="{FA3605DD-04B5-ED47-818D-44FF57B81035}" dt="2021-03-12T21:17:02.238" v="763" actId="14100"/>
          <ac:spMkLst>
            <pc:docMk/>
            <pc:sldMk cId="3744473971" sldId="309"/>
            <ac:spMk id="3" creationId="{00000000-0000-0000-0000-000000000000}"/>
          </ac:spMkLst>
        </pc:spChg>
        <pc:spChg chg="add del mod">
          <ac:chgData name="Brenda Blackhawk" userId="0fd98ef7-860e-480b-a2f0-a325dff53464" providerId="ADAL" clId="{FA3605DD-04B5-ED47-818D-44FF57B81035}" dt="2021-03-12T21:14:15.675" v="743" actId="478"/>
          <ac:spMkLst>
            <pc:docMk/>
            <pc:sldMk cId="3744473971" sldId="309"/>
            <ac:spMk id="5" creationId="{74B67004-C84F-E84D-87FA-6E1260EC1653}"/>
          </ac:spMkLst>
        </pc:spChg>
        <pc:picChg chg="add mod">
          <ac:chgData name="Brenda Blackhawk" userId="0fd98ef7-860e-480b-a2f0-a325dff53464" providerId="ADAL" clId="{FA3605DD-04B5-ED47-818D-44FF57B81035}" dt="2021-03-12T21:17:09" v="764" actId="1076"/>
          <ac:picMkLst>
            <pc:docMk/>
            <pc:sldMk cId="3744473971" sldId="309"/>
            <ac:picMk id="7" creationId="{536F7781-1162-7143-BC5A-BC89E60F052B}"/>
          </ac:picMkLst>
        </pc:picChg>
      </pc:sldChg>
      <pc:sldChg chg="addSp delSp modSp add mod ord modClrScheme chgLayout">
        <pc:chgData name="Brenda Blackhawk" userId="0fd98ef7-860e-480b-a2f0-a325dff53464" providerId="ADAL" clId="{FA3605DD-04B5-ED47-818D-44FF57B81035}" dt="2021-03-12T21:22:26.690" v="795" actId="14100"/>
        <pc:sldMkLst>
          <pc:docMk/>
          <pc:sldMk cId="1737077380" sldId="310"/>
        </pc:sldMkLst>
        <pc:spChg chg="mod ord">
          <ac:chgData name="Brenda Blackhawk" userId="0fd98ef7-860e-480b-a2f0-a325dff53464" providerId="ADAL" clId="{FA3605DD-04B5-ED47-818D-44FF57B81035}" dt="2021-03-12T21:19:56.085" v="767" actId="700"/>
          <ac:spMkLst>
            <pc:docMk/>
            <pc:sldMk cId="1737077380" sldId="310"/>
            <ac:spMk id="2" creationId="{00000000-0000-0000-0000-000000000000}"/>
          </ac:spMkLst>
        </pc:spChg>
        <pc:spChg chg="mod ord">
          <ac:chgData name="Brenda Blackhawk" userId="0fd98ef7-860e-480b-a2f0-a325dff53464" providerId="ADAL" clId="{FA3605DD-04B5-ED47-818D-44FF57B81035}" dt="2021-03-12T21:20:15.770" v="785" actId="20577"/>
          <ac:spMkLst>
            <pc:docMk/>
            <pc:sldMk cId="1737077380" sldId="310"/>
            <ac:spMk id="3" creationId="{00000000-0000-0000-0000-000000000000}"/>
          </ac:spMkLst>
        </pc:spChg>
        <pc:spChg chg="add del mod ord">
          <ac:chgData name="Brenda Blackhawk" userId="0fd98ef7-860e-480b-a2f0-a325dff53464" providerId="ADAL" clId="{FA3605DD-04B5-ED47-818D-44FF57B81035}" dt="2021-03-12T21:21:10.707" v="786" actId="931"/>
          <ac:spMkLst>
            <pc:docMk/>
            <pc:sldMk cId="1737077380" sldId="310"/>
            <ac:spMk id="5" creationId="{FB03AD61-31E4-C041-89DD-578ADE3C4168}"/>
          </ac:spMkLst>
        </pc:spChg>
        <pc:spChg chg="add del mod">
          <ac:chgData name="Brenda Blackhawk" userId="0fd98ef7-860e-480b-a2f0-a325dff53464" providerId="ADAL" clId="{FA3605DD-04B5-ED47-818D-44FF57B81035}" dt="2021-03-12T21:22:07.800" v="790" actId="931"/>
          <ac:spMkLst>
            <pc:docMk/>
            <pc:sldMk cId="1737077380" sldId="310"/>
            <ac:spMk id="9" creationId="{FA291E31-5DA0-2B4F-B7E2-5F5E9BF31C70}"/>
          </ac:spMkLst>
        </pc:spChg>
        <pc:picChg chg="add del mod">
          <ac:chgData name="Brenda Blackhawk" userId="0fd98ef7-860e-480b-a2f0-a325dff53464" providerId="ADAL" clId="{FA3605DD-04B5-ED47-818D-44FF57B81035}" dt="2021-03-12T21:21:25.097" v="789" actId="478"/>
          <ac:picMkLst>
            <pc:docMk/>
            <pc:sldMk cId="1737077380" sldId="310"/>
            <ac:picMk id="7" creationId="{8C8FEECA-9129-BE43-910F-5E1F5EFDE198}"/>
          </ac:picMkLst>
        </pc:picChg>
        <pc:picChg chg="add mod">
          <ac:chgData name="Brenda Blackhawk" userId="0fd98ef7-860e-480b-a2f0-a325dff53464" providerId="ADAL" clId="{FA3605DD-04B5-ED47-818D-44FF57B81035}" dt="2021-03-12T21:22:26.690" v="795" actId="14100"/>
          <ac:picMkLst>
            <pc:docMk/>
            <pc:sldMk cId="1737077380" sldId="310"/>
            <ac:picMk id="11" creationId="{A01ED60F-B742-FC42-97E1-507463937A9B}"/>
          </ac:picMkLst>
        </pc:picChg>
      </pc:sldChg>
      <pc:sldChg chg="delSp modSp add mod">
        <pc:chgData name="Brenda Blackhawk" userId="0fd98ef7-860e-480b-a2f0-a325dff53464" providerId="ADAL" clId="{FA3605DD-04B5-ED47-818D-44FF57B81035}" dt="2021-03-12T20:52:48.169" v="658" actId="478"/>
        <pc:sldMkLst>
          <pc:docMk/>
          <pc:sldMk cId="2812356040" sldId="311"/>
        </pc:sldMkLst>
        <pc:spChg chg="mod">
          <ac:chgData name="Brenda Blackhawk" userId="0fd98ef7-860e-480b-a2f0-a325dff53464" providerId="ADAL" clId="{FA3605DD-04B5-ED47-818D-44FF57B81035}" dt="2021-03-12T20:49:20.064" v="634" actId="1076"/>
          <ac:spMkLst>
            <pc:docMk/>
            <pc:sldMk cId="2812356040" sldId="311"/>
            <ac:spMk id="17" creationId="{00000000-0000-0000-0000-000000000000}"/>
          </ac:spMkLst>
        </pc:spChg>
        <pc:spChg chg="del">
          <ac:chgData name="Brenda Blackhawk" userId="0fd98ef7-860e-480b-a2f0-a325dff53464" providerId="ADAL" clId="{FA3605DD-04B5-ED47-818D-44FF57B81035}" dt="2021-03-12T20:49:12.830" v="631" actId="478"/>
          <ac:spMkLst>
            <pc:docMk/>
            <pc:sldMk cId="2812356040" sldId="311"/>
            <ac:spMk id="78" creationId="{E5259496-E36C-1843-A46B-AD624CF7991F}"/>
          </ac:spMkLst>
        </pc:spChg>
        <pc:spChg chg="del">
          <ac:chgData name="Brenda Blackhawk" userId="0fd98ef7-860e-480b-a2f0-a325dff53464" providerId="ADAL" clId="{FA3605DD-04B5-ED47-818D-44FF57B81035}" dt="2021-03-12T20:52:46.909" v="657" actId="478"/>
          <ac:spMkLst>
            <pc:docMk/>
            <pc:sldMk cId="2812356040" sldId="311"/>
            <ac:spMk id="88" creationId="{FBEFC20A-FC82-4A48-8FCA-3DD435BB53EF}"/>
          </ac:spMkLst>
        </pc:spChg>
        <pc:cxnChg chg="del">
          <ac:chgData name="Brenda Blackhawk" userId="0fd98ef7-860e-480b-a2f0-a325dff53464" providerId="ADAL" clId="{FA3605DD-04B5-ED47-818D-44FF57B81035}" dt="2021-03-12T20:52:48.169" v="658" actId="478"/>
          <ac:cxnSpMkLst>
            <pc:docMk/>
            <pc:sldMk cId="2812356040" sldId="311"/>
            <ac:cxnSpMk id="91" creationId="{917AB3EB-EF0F-AA40-9B78-323E0C243FF9}"/>
          </ac:cxnSpMkLst>
        </pc:cxnChg>
      </pc:sldChg>
      <pc:sldChg chg="addSp delSp modSp add mod modClrScheme chgLayout">
        <pc:chgData name="Brenda Blackhawk" userId="0fd98ef7-860e-480b-a2f0-a325dff53464" providerId="ADAL" clId="{FA3605DD-04B5-ED47-818D-44FF57B81035}" dt="2021-03-13T13:58:24.252" v="1045" actId="27636"/>
        <pc:sldMkLst>
          <pc:docMk/>
          <pc:sldMk cId="318585199" sldId="312"/>
        </pc:sldMkLst>
        <pc:spChg chg="mod ord">
          <ac:chgData name="Brenda Blackhawk" userId="0fd98ef7-860e-480b-a2f0-a325dff53464" providerId="ADAL" clId="{FA3605DD-04B5-ED47-818D-44FF57B81035}" dt="2021-03-12T21:23:57.784" v="796" actId="700"/>
          <ac:spMkLst>
            <pc:docMk/>
            <pc:sldMk cId="318585199" sldId="312"/>
            <ac:spMk id="2" creationId="{00000000-0000-0000-0000-000000000000}"/>
          </ac:spMkLst>
        </pc:spChg>
        <pc:spChg chg="mod ord">
          <ac:chgData name="Brenda Blackhawk" userId="0fd98ef7-860e-480b-a2f0-a325dff53464" providerId="ADAL" clId="{FA3605DD-04B5-ED47-818D-44FF57B81035}" dt="2021-03-13T13:58:24.252" v="1045" actId="27636"/>
          <ac:spMkLst>
            <pc:docMk/>
            <pc:sldMk cId="318585199" sldId="312"/>
            <ac:spMk id="3" creationId="{00000000-0000-0000-0000-000000000000}"/>
          </ac:spMkLst>
        </pc:spChg>
        <pc:spChg chg="add del mod ord">
          <ac:chgData name="Brenda Blackhawk" userId="0fd98ef7-860e-480b-a2f0-a325dff53464" providerId="ADAL" clId="{FA3605DD-04B5-ED47-818D-44FF57B81035}" dt="2021-03-12T21:24:53.494" v="797" actId="931"/>
          <ac:spMkLst>
            <pc:docMk/>
            <pc:sldMk cId="318585199" sldId="312"/>
            <ac:spMk id="5" creationId="{85B387CE-C081-2147-BB9F-260E079D1DA1}"/>
          </ac:spMkLst>
        </pc:spChg>
        <pc:picChg chg="add mod">
          <ac:chgData name="Brenda Blackhawk" userId="0fd98ef7-860e-480b-a2f0-a325dff53464" providerId="ADAL" clId="{FA3605DD-04B5-ED47-818D-44FF57B81035}" dt="2021-03-13T13:58:14.500" v="1042" actId="1076"/>
          <ac:picMkLst>
            <pc:docMk/>
            <pc:sldMk cId="318585199" sldId="312"/>
            <ac:picMk id="7" creationId="{36400EFB-EBC8-1C46-9C69-ADB58F609989}"/>
          </ac:picMkLst>
        </pc:picChg>
      </pc:sldChg>
      <pc:sldChg chg="delSp modSp add mod">
        <pc:chgData name="Brenda Blackhawk" userId="0fd98ef7-860e-480b-a2f0-a325dff53464" providerId="ADAL" clId="{FA3605DD-04B5-ED47-818D-44FF57B81035}" dt="2021-03-12T20:53:02.907" v="660" actId="478"/>
        <pc:sldMkLst>
          <pc:docMk/>
          <pc:sldMk cId="1314322396" sldId="313"/>
        </pc:sldMkLst>
        <pc:spChg chg="mod">
          <ac:chgData name="Brenda Blackhawk" userId="0fd98ef7-860e-480b-a2f0-a325dff53464" providerId="ADAL" clId="{FA3605DD-04B5-ED47-818D-44FF57B81035}" dt="2021-03-12T20:50:43.567" v="655" actId="1076"/>
          <ac:spMkLst>
            <pc:docMk/>
            <pc:sldMk cId="1314322396" sldId="313"/>
            <ac:spMk id="17" creationId="{00000000-0000-0000-0000-000000000000}"/>
          </ac:spMkLst>
        </pc:spChg>
        <pc:spChg chg="del">
          <ac:chgData name="Brenda Blackhawk" userId="0fd98ef7-860e-480b-a2f0-a325dff53464" providerId="ADAL" clId="{FA3605DD-04B5-ED47-818D-44FF57B81035}" dt="2021-03-12T20:53:02.907" v="660" actId="478"/>
          <ac:spMkLst>
            <pc:docMk/>
            <pc:sldMk cId="1314322396" sldId="313"/>
            <ac:spMk id="88" creationId="{FBEFC20A-FC82-4A48-8FCA-3DD435BB53EF}"/>
          </ac:spMkLst>
        </pc:spChg>
        <pc:cxnChg chg="del">
          <ac:chgData name="Brenda Blackhawk" userId="0fd98ef7-860e-480b-a2f0-a325dff53464" providerId="ADAL" clId="{FA3605DD-04B5-ED47-818D-44FF57B81035}" dt="2021-03-12T20:53:02.907" v="660" actId="478"/>
          <ac:cxnSpMkLst>
            <pc:docMk/>
            <pc:sldMk cId="1314322396" sldId="313"/>
            <ac:cxnSpMk id="91" creationId="{917AB3EB-EF0F-AA40-9B78-323E0C243FF9}"/>
          </ac:cxnSpMkLst>
        </pc:cxn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7B0FB1-DD7C-420B-BA41-40B383A3F0D1}" type="datetimeFigureOut">
              <a:rPr lang="en-US" smtClean="0"/>
              <a:t>3/12/21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9A737D-1F5E-414E-A3CB-C875DD504D3C}" type="slidenum">
              <a:rPr lang="en-US" smtClean="0"/>
              <a:t>‹#›</a:t>
            </a:fld>
            <a:endParaRPr lang="en-US"/>
          </a:p>
        </p:txBody>
      </p:sp>
    </p:spTree>
    <p:extLst>
      <p:ext uri="{BB962C8B-B14F-4D97-AF65-F5344CB8AC3E}">
        <p14:creationId xmlns:p14="http://schemas.microsoft.com/office/powerpoint/2010/main" val="15217241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D9A737D-1F5E-414E-A3CB-C875DD504D3C}" type="slidenum">
              <a:rPr lang="en-US" smtClean="0"/>
              <a:t>1</a:t>
            </a:fld>
            <a:endParaRPr lang="en-US"/>
          </a:p>
        </p:txBody>
      </p:sp>
    </p:spTree>
    <p:extLst>
      <p:ext uri="{BB962C8B-B14F-4D97-AF65-F5344CB8AC3E}">
        <p14:creationId xmlns:p14="http://schemas.microsoft.com/office/powerpoint/2010/main" val="26320809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 Joint Saint Paul Area and Minneapolis Area Synod AMMPARO Leadership Team works especially in the following areas:</a:t>
            </a:r>
          </a:p>
          <a:p>
            <a:r>
              <a:rPr lang="en-US" sz="1200" b="0" i="0" kern="1200" dirty="0">
                <a:solidFill>
                  <a:schemeClr val="tx1"/>
                </a:solidFill>
                <a:effectLst/>
                <a:latin typeface="+mn-lt"/>
                <a:ea typeface="+mn-ea"/>
                <a:cs typeface="+mn-cs"/>
              </a:rPr>
              <a:t>Education – provide educational opportunities and resources for congregations, committees, and individuals</a:t>
            </a:r>
          </a:p>
          <a:p>
            <a:r>
              <a:rPr lang="en-US" sz="1200" b="0" i="0" kern="1200" dirty="0">
                <a:solidFill>
                  <a:schemeClr val="tx1"/>
                </a:solidFill>
                <a:effectLst/>
                <a:latin typeface="+mn-lt"/>
                <a:ea typeface="+mn-ea"/>
                <a:cs typeface="+mn-cs"/>
              </a:rPr>
              <a:t>Advocacy – Increase Lutheran support of immigrant-led campaigns</a:t>
            </a:r>
          </a:p>
          <a:p>
            <a:r>
              <a:rPr lang="en-US" sz="1200" b="0" i="0" kern="1200" dirty="0">
                <a:solidFill>
                  <a:schemeClr val="tx1"/>
                </a:solidFill>
                <a:effectLst/>
                <a:latin typeface="+mn-lt"/>
                <a:ea typeface="+mn-ea"/>
                <a:cs typeface="+mn-cs"/>
              </a:rPr>
              <a:t>Partnership – promote partnership between immigrant and </a:t>
            </a:r>
            <a:r>
              <a:rPr lang="en-US" sz="1200" b="0" i="0" kern="1200" dirty="0" err="1">
                <a:solidFill>
                  <a:schemeClr val="tx1"/>
                </a:solidFill>
                <a:effectLst/>
                <a:latin typeface="+mn-lt"/>
                <a:ea typeface="+mn-ea"/>
                <a:cs typeface="+mn-cs"/>
              </a:rPr>
              <a:t>anglo</a:t>
            </a:r>
            <a:r>
              <a:rPr lang="en-US" sz="1200" b="0" i="0" kern="1200" dirty="0">
                <a:solidFill>
                  <a:schemeClr val="tx1"/>
                </a:solidFill>
                <a:effectLst/>
                <a:latin typeface="+mn-lt"/>
                <a:ea typeface="+mn-ea"/>
                <a:cs typeface="+mn-cs"/>
              </a:rPr>
              <a:t> congregations and connections with other groups supporting immigrants</a:t>
            </a:r>
          </a:p>
          <a:p>
            <a:r>
              <a:rPr lang="en-US" sz="1200" b="0" i="0" kern="1200" dirty="0">
                <a:solidFill>
                  <a:schemeClr val="tx1"/>
                </a:solidFill>
                <a:effectLst/>
                <a:latin typeface="+mn-lt"/>
                <a:ea typeface="+mn-ea"/>
                <a:cs typeface="+mn-cs"/>
              </a:rPr>
              <a:t>Guardian Angels – provide court observation of juveniles in immigration proceedings</a:t>
            </a:r>
          </a:p>
          <a:p>
            <a:endParaRPr lang="en-US" dirty="0"/>
          </a:p>
        </p:txBody>
      </p:sp>
      <p:sp>
        <p:nvSpPr>
          <p:cNvPr id="4" name="Slide Number Placeholder 3"/>
          <p:cNvSpPr>
            <a:spLocks noGrp="1"/>
          </p:cNvSpPr>
          <p:nvPr>
            <p:ph type="sldNum" sz="quarter" idx="5"/>
          </p:nvPr>
        </p:nvSpPr>
        <p:spPr/>
        <p:txBody>
          <a:bodyPr/>
          <a:lstStyle/>
          <a:p>
            <a:fld id="{5D9A737D-1F5E-414E-A3CB-C875DD504D3C}" type="slidenum">
              <a:rPr lang="en-US" smtClean="0"/>
              <a:t>17</a:t>
            </a:fld>
            <a:endParaRPr lang="en-US"/>
          </a:p>
        </p:txBody>
      </p:sp>
    </p:spTree>
    <p:extLst>
      <p:ext uri="{BB962C8B-B14F-4D97-AF65-F5344CB8AC3E}">
        <p14:creationId xmlns:p14="http://schemas.microsoft.com/office/powerpoint/2010/main" val="13673625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D9A737D-1F5E-414E-A3CB-C875DD504D3C}" type="slidenum">
              <a:rPr lang="en-US" smtClean="0"/>
              <a:t>28</a:t>
            </a:fld>
            <a:endParaRPr lang="en-US"/>
          </a:p>
        </p:txBody>
      </p:sp>
    </p:spTree>
    <p:extLst>
      <p:ext uri="{BB962C8B-B14F-4D97-AF65-F5344CB8AC3E}">
        <p14:creationId xmlns:p14="http://schemas.microsoft.com/office/powerpoint/2010/main" val="4689145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D9A737D-1F5E-414E-A3CB-C875DD504D3C}" type="slidenum">
              <a:rPr lang="en-US" smtClean="0"/>
              <a:t>30</a:t>
            </a:fld>
            <a:endParaRPr lang="en-US"/>
          </a:p>
        </p:txBody>
      </p:sp>
    </p:spTree>
    <p:extLst>
      <p:ext uri="{BB962C8B-B14F-4D97-AF65-F5344CB8AC3E}">
        <p14:creationId xmlns:p14="http://schemas.microsoft.com/office/powerpoint/2010/main" val="33502611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D9A737D-1F5E-414E-A3CB-C875DD504D3C}" type="slidenum">
              <a:rPr lang="en-US" smtClean="0"/>
              <a:t>32</a:t>
            </a:fld>
            <a:endParaRPr lang="en-US"/>
          </a:p>
        </p:txBody>
      </p:sp>
    </p:spTree>
    <p:extLst>
      <p:ext uri="{BB962C8B-B14F-4D97-AF65-F5344CB8AC3E}">
        <p14:creationId xmlns:p14="http://schemas.microsoft.com/office/powerpoint/2010/main" val="10177578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If the goal is remove all trace of the tree, then we need to simultaneously cut off the branches, chop the trunk, and pull up the roots. The synod is doing some work already in these areas, but we can always do more. We need to engage our congregations.</a:t>
            </a:r>
          </a:p>
          <a:p>
            <a:pPr marL="342900" marR="0" lvl="0" indent="-342900">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Leaders of Color</a:t>
            </a:r>
          </a:p>
          <a:p>
            <a:pPr marL="342900" marR="0" lvl="0" indent="-342900">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Unite Table</a:t>
            </a:r>
          </a:p>
          <a:p>
            <a:pPr marL="342900" marR="0" lvl="0" indent="-342900">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Racial Justice Liaisons</a:t>
            </a:r>
          </a:p>
          <a:p>
            <a:pPr marL="342900" marR="0" lvl="0" indent="-342900">
              <a:lnSpc>
                <a:spcPct val="107000"/>
              </a:lnSpc>
              <a:spcBef>
                <a:spcPts val="0"/>
              </a:spcBef>
              <a:spcAft>
                <a:spcPts val="8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Tools</a:t>
            </a:r>
          </a:p>
          <a:p>
            <a:pPr marL="342900" marR="0" lvl="0" indent="-342900">
              <a:lnSpc>
                <a:spcPct val="107000"/>
              </a:lnSpc>
              <a:spcBef>
                <a:spcPts val="0"/>
              </a:spcBef>
              <a:spcAft>
                <a:spcPts val="8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ME</a:t>
            </a:r>
          </a:p>
          <a:p>
            <a:pPr marL="800100" marR="0" lvl="1" indent="-342900">
              <a:lnSpc>
                <a:spcPct val="107000"/>
              </a:lnSpc>
              <a:spcBef>
                <a:spcPts val="0"/>
              </a:spcBef>
              <a:spcAft>
                <a:spcPts val="800"/>
              </a:spcAft>
              <a:buFont typeface="Symbol" panose="05050102010706020507" pitchFamily="18" charset="2"/>
              <a:buChar char=""/>
            </a:pPr>
            <a:r>
              <a:rPr lang="en-US" dirty="0">
                <a:effectLst/>
                <a:latin typeface="Calibri" panose="020F0502020204030204" pitchFamily="34" charset="0"/>
                <a:cs typeface="Times New Roman" panose="02020603050405020304" pitchFamily="18" charset="0"/>
              </a:rPr>
              <a:t>My</a:t>
            </a:r>
            <a:r>
              <a:rPr lang="en-US" baseline="0" dirty="0">
                <a:effectLst/>
                <a:latin typeface="Calibri" panose="020F0502020204030204" pitchFamily="34" charset="0"/>
                <a:cs typeface="Times New Roman" panose="02020603050405020304" pitchFamily="18" charset="0"/>
              </a:rPr>
              <a:t> job is the “what now.” It is the action piece.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1371B2-76F2-495F-A943-2AD642290F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95944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830A5B7-C489-427F-8118-FB312DA36405}" type="datetimeFigureOut">
              <a:rPr lang="en-US" smtClean="0"/>
              <a:t>3/12/21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FBDABD-EB24-4685-837D-0E0F63BE9297}" type="slidenum">
              <a:rPr lang="en-US" smtClean="0"/>
              <a:t>‹#›</a:t>
            </a:fld>
            <a:endParaRPr lang="en-US"/>
          </a:p>
        </p:txBody>
      </p:sp>
    </p:spTree>
    <p:extLst>
      <p:ext uri="{BB962C8B-B14F-4D97-AF65-F5344CB8AC3E}">
        <p14:creationId xmlns:p14="http://schemas.microsoft.com/office/powerpoint/2010/main" val="37504076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830A5B7-C489-427F-8118-FB312DA36405}" type="datetimeFigureOut">
              <a:rPr lang="en-US" smtClean="0"/>
              <a:t>3/12/21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FBDABD-EB24-4685-837D-0E0F63BE9297}" type="slidenum">
              <a:rPr lang="en-US" smtClean="0"/>
              <a:t>‹#›</a:t>
            </a:fld>
            <a:endParaRPr lang="en-US"/>
          </a:p>
        </p:txBody>
      </p:sp>
    </p:spTree>
    <p:extLst>
      <p:ext uri="{BB962C8B-B14F-4D97-AF65-F5344CB8AC3E}">
        <p14:creationId xmlns:p14="http://schemas.microsoft.com/office/powerpoint/2010/main" val="20142387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830A5B7-C489-427F-8118-FB312DA36405}" type="datetimeFigureOut">
              <a:rPr lang="en-US" smtClean="0"/>
              <a:t>3/12/21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FBDABD-EB24-4685-837D-0E0F63BE9297}" type="slidenum">
              <a:rPr lang="en-US" smtClean="0"/>
              <a:t>‹#›</a:t>
            </a:fld>
            <a:endParaRPr lang="en-US"/>
          </a:p>
        </p:txBody>
      </p:sp>
    </p:spTree>
    <p:extLst>
      <p:ext uri="{BB962C8B-B14F-4D97-AF65-F5344CB8AC3E}">
        <p14:creationId xmlns:p14="http://schemas.microsoft.com/office/powerpoint/2010/main" val="42127679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124CA67-9B08-457E-AFC4-69284941DAA4}" type="datetimeFigureOut">
              <a:rPr lang="en-US" smtClean="0"/>
              <a:t>3/12/21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815B6E-2C78-4CC2-A7E6-8E93B5282F97}" type="slidenum">
              <a:rPr lang="en-US" smtClean="0"/>
              <a:t>‹#›</a:t>
            </a:fld>
            <a:endParaRPr lang="en-US"/>
          </a:p>
        </p:txBody>
      </p:sp>
    </p:spTree>
    <p:extLst>
      <p:ext uri="{BB962C8B-B14F-4D97-AF65-F5344CB8AC3E}">
        <p14:creationId xmlns:p14="http://schemas.microsoft.com/office/powerpoint/2010/main" val="16790125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124CA67-9B08-457E-AFC4-69284941DAA4}" type="datetimeFigureOut">
              <a:rPr lang="en-US" smtClean="0"/>
              <a:t>3/12/21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815B6E-2C78-4CC2-A7E6-8E93B5282F97}" type="slidenum">
              <a:rPr lang="en-US" smtClean="0"/>
              <a:t>‹#›</a:t>
            </a:fld>
            <a:endParaRPr lang="en-US"/>
          </a:p>
        </p:txBody>
      </p:sp>
    </p:spTree>
    <p:extLst>
      <p:ext uri="{BB962C8B-B14F-4D97-AF65-F5344CB8AC3E}">
        <p14:creationId xmlns:p14="http://schemas.microsoft.com/office/powerpoint/2010/main" val="28617367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124CA67-9B08-457E-AFC4-69284941DAA4}" type="datetimeFigureOut">
              <a:rPr lang="en-US" smtClean="0"/>
              <a:t>3/12/21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815B6E-2C78-4CC2-A7E6-8E93B5282F97}" type="slidenum">
              <a:rPr lang="en-US" smtClean="0"/>
              <a:t>‹#›</a:t>
            </a:fld>
            <a:endParaRPr lang="en-US"/>
          </a:p>
        </p:txBody>
      </p:sp>
    </p:spTree>
    <p:extLst>
      <p:ext uri="{BB962C8B-B14F-4D97-AF65-F5344CB8AC3E}">
        <p14:creationId xmlns:p14="http://schemas.microsoft.com/office/powerpoint/2010/main" val="506123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124CA67-9B08-457E-AFC4-69284941DAA4}" type="datetimeFigureOut">
              <a:rPr lang="en-US" smtClean="0"/>
              <a:t>3/12/21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815B6E-2C78-4CC2-A7E6-8E93B5282F97}" type="slidenum">
              <a:rPr lang="en-US" smtClean="0"/>
              <a:t>‹#›</a:t>
            </a:fld>
            <a:endParaRPr lang="en-US"/>
          </a:p>
        </p:txBody>
      </p:sp>
    </p:spTree>
    <p:extLst>
      <p:ext uri="{BB962C8B-B14F-4D97-AF65-F5344CB8AC3E}">
        <p14:creationId xmlns:p14="http://schemas.microsoft.com/office/powerpoint/2010/main" val="27371027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124CA67-9B08-457E-AFC4-69284941DAA4}" type="datetimeFigureOut">
              <a:rPr lang="en-US" smtClean="0"/>
              <a:t>3/12/21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C815B6E-2C78-4CC2-A7E6-8E93B5282F97}" type="slidenum">
              <a:rPr lang="en-US" smtClean="0"/>
              <a:t>‹#›</a:t>
            </a:fld>
            <a:endParaRPr lang="en-US"/>
          </a:p>
        </p:txBody>
      </p:sp>
    </p:spTree>
    <p:extLst>
      <p:ext uri="{BB962C8B-B14F-4D97-AF65-F5344CB8AC3E}">
        <p14:creationId xmlns:p14="http://schemas.microsoft.com/office/powerpoint/2010/main" val="29962807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124CA67-9B08-457E-AFC4-69284941DAA4}" type="datetimeFigureOut">
              <a:rPr lang="en-US" smtClean="0"/>
              <a:t>3/12/21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C815B6E-2C78-4CC2-A7E6-8E93B5282F97}" type="slidenum">
              <a:rPr lang="en-US" smtClean="0"/>
              <a:t>‹#›</a:t>
            </a:fld>
            <a:endParaRPr lang="en-US"/>
          </a:p>
        </p:txBody>
      </p:sp>
    </p:spTree>
    <p:extLst>
      <p:ext uri="{BB962C8B-B14F-4D97-AF65-F5344CB8AC3E}">
        <p14:creationId xmlns:p14="http://schemas.microsoft.com/office/powerpoint/2010/main" val="26798624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24CA67-9B08-457E-AFC4-69284941DAA4}" type="datetimeFigureOut">
              <a:rPr lang="en-US" smtClean="0"/>
              <a:t>3/12/21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C815B6E-2C78-4CC2-A7E6-8E93B5282F97}" type="slidenum">
              <a:rPr lang="en-US" smtClean="0"/>
              <a:t>‹#›</a:t>
            </a:fld>
            <a:endParaRPr lang="en-US"/>
          </a:p>
        </p:txBody>
      </p:sp>
    </p:spTree>
    <p:extLst>
      <p:ext uri="{BB962C8B-B14F-4D97-AF65-F5344CB8AC3E}">
        <p14:creationId xmlns:p14="http://schemas.microsoft.com/office/powerpoint/2010/main" val="17361268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124CA67-9B08-457E-AFC4-69284941DAA4}" type="datetimeFigureOut">
              <a:rPr lang="en-US" smtClean="0"/>
              <a:t>3/12/21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815B6E-2C78-4CC2-A7E6-8E93B5282F97}" type="slidenum">
              <a:rPr lang="en-US" smtClean="0"/>
              <a:t>‹#›</a:t>
            </a:fld>
            <a:endParaRPr lang="en-US"/>
          </a:p>
        </p:txBody>
      </p:sp>
    </p:spTree>
    <p:extLst>
      <p:ext uri="{BB962C8B-B14F-4D97-AF65-F5344CB8AC3E}">
        <p14:creationId xmlns:p14="http://schemas.microsoft.com/office/powerpoint/2010/main" val="17315703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830A5B7-C489-427F-8118-FB312DA36405}" type="datetimeFigureOut">
              <a:rPr lang="en-US" smtClean="0"/>
              <a:t>3/12/21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FBDABD-EB24-4685-837D-0E0F63BE9297}" type="slidenum">
              <a:rPr lang="en-US" smtClean="0"/>
              <a:t>‹#›</a:t>
            </a:fld>
            <a:endParaRPr lang="en-US"/>
          </a:p>
        </p:txBody>
      </p:sp>
    </p:spTree>
    <p:extLst>
      <p:ext uri="{BB962C8B-B14F-4D97-AF65-F5344CB8AC3E}">
        <p14:creationId xmlns:p14="http://schemas.microsoft.com/office/powerpoint/2010/main" val="7453620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124CA67-9B08-457E-AFC4-69284941DAA4}" type="datetimeFigureOut">
              <a:rPr lang="en-US" smtClean="0"/>
              <a:t>3/12/21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815B6E-2C78-4CC2-A7E6-8E93B5282F97}" type="slidenum">
              <a:rPr lang="en-US" smtClean="0"/>
              <a:t>‹#›</a:t>
            </a:fld>
            <a:endParaRPr lang="en-US"/>
          </a:p>
        </p:txBody>
      </p:sp>
    </p:spTree>
    <p:extLst>
      <p:ext uri="{BB962C8B-B14F-4D97-AF65-F5344CB8AC3E}">
        <p14:creationId xmlns:p14="http://schemas.microsoft.com/office/powerpoint/2010/main" val="7794222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124CA67-9B08-457E-AFC4-69284941DAA4}" type="datetimeFigureOut">
              <a:rPr lang="en-US" smtClean="0"/>
              <a:t>3/12/21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815B6E-2C78-4CC2-A7E6-8E93B5282F97}" type="slidenum">
              <a:rPr lang="en-US" smtClean="0"/>
              <a:t>‹#›</a:t>
            </a:fld>
            <a:endParaRPr lang="en-US"/>
          </a:p>
        </p:txBody>
      </p:sp>
    </p:spTree>
    <p:extLst>
      <p:ext uri="{BB962C8B-B14F-4D97-AF65-F5344CB8AC3E}">
        <p14:creationId xmlns:p14="http://schemas.microsoft.com/office/powerpoint/2010/main" val="29880867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124CA67-9B08-457E-AFC4-69284941DAA4}" type="datetimeFigureOut">
              <a:rPr lang="en-US" smtClean="0"/>
              <a:t>3/12/21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815B6E-2C78-4CC2-A7E6-8E93B5282F97}" type="slidenum">
              <a:rPr lang="en-US" smtClean="0"/>
              <a:t>‹#›</a:t>
            </a:fld>
            <a:endParaRPr lang="en-US"/>
          </a:p>
        </p:txBody>
      </p:sp>
    </p:spTree>
    <p:extLst>
      <p:ext uri="{BB962C8B-B14F-4D97-AF65-F5344CB8AC3E}">
        <p14:creationId xmlns:p14="http://schemas.microsoft.com/office/powerpoint/2010/main" val="23141605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830A5B7-C489-427F-8118-FB312DA36405}" type="datetimeFigureOut">
              <a:rPr lang="en-US" smtClean="0"/>
              <a:t>3/12/21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FBDABD-EB24-4685-837D-0E0F63BE9297}" type="slidenum">
              <a:rPr lang="en-US" smtClean="0"/>
              <a:t>‹#›</a:t>
            </a:fld>
            <a:endParaRPr lang="en-US"/>
          </a:p>
        </p:txBody>
      </p:sp>
    </p:spTree>
    <p:extLst>
      <p:ext uri="{BB962C8B-B14F-4D97-AF65-F5344CB8AC3E}">
        <p14:creationId xmlns:p14="http://schemas.microsoft.com/office/powerpoint/2010/main" val="12235622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830A5B7-C489-427F-8118-FB312DA36405}" type="datetimeFigureOut">
              <a:rPr lang="en-US" smtClean="0"/>
              <a:t>3/12/21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FBDABD-EB24-4685-837D-0E0F63BE9297}" type="slidenum">
              <a:rPr lang="en-US" smtClean="0"/>
              <a:t>‹#›</a:t>
            </a:fld>
            <a:endParaRPr lang="en-US"/>
          </a:p>
        </p:txBody>
      </p:sp>
    </p:spTree>
    <p:extLst>
      <p:ext uri="{BB962C8B-B14F-4D97-AF65-F5344CB8AC3E}">
        <p14:creationId xmlns:p14="http://schemas.microsoft.com/office/powerpoint/2010/main" val="29532368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830A5B7-C489-427F-8118-FB312DA36405}" type="datetimeFigureOut">
              <a:rPr lang="en-US" smtClean="0"/>
              <a:t>3/12/21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4FBDABD-EB24-4685-837D-0E0F63BE9297}" type="slidenum">
              <a:rPr lang="en-US" smtClean="0"/>
              <a:t>‹#›</a:t>
            </a:fld>
            <a:endParaRPr lang="en-US"/>
          </a:p>
        </p:txBody>
      </p:sp>
    </p:spTree>
    <p:extLst>
      <p:ext uri="{BB962C8B-B14F-4D97-AF65-F5344CB8AC3E}">
        <p14:creationId xmlns:p14="http://schemas.microsoft.com/office/powerpoint/2010/main" val="22157271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830A5B7-C489-427F-8118-FB312DA36405}" type="datetimeFigureOut">
              <a:rPr lang="en-US" smtClean="0"/>
              <a:t>3/12/21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4FBDABD-EB24-4685-837D-0E0F63BE9297}" type="slidenum">
              <a:rPr lang="en-US" smtClean="0"/>
              <a:t>‹#›</a:t>
            </a:fld>
            <a:endParaRPr lang="en-US"/>
          </a:p>
        </p:txBody>
      </p:sp>
    </p:spTree>
    <p:extLst>
      <p:ext uri="{BB962C8B-B14F-4D97-AF65-F5344CB8AC3E}">
        <p14:creationId xmlns:p14="http://schemas.microsoft.com/office/powerpoint/2010/main" val="10891207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30A5B7-C489-427F-8118-FB312DA36405}" type="datetimeFigureOut">
              <a:rPr lang="en-US" smtClean="0"/>
              <a:t>3/12/21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4FBDABD-EB24-4685-837D-0E0F63BE9297}" type="slidenum">
              <a:rPr lang="en-US" smtClean="0"/>
              <a:t>‹#›</a:t>
            </a:fld>
            <a:endParaRPr lang="en-US"/>
          </a:p>
        </p:txBody>
      </p:sp>
    </p:spTree>
    <p:extLst>
      <p:ext uri="{BB962C8B-B14F-4D97-AF65-F5344CB8AC3E}">
        <p14:creationId xmlns:p14="http://schemas.microsoft.com/office/powerpoint/2010/main" val="21254142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830A5B7-C489-427F-8118-FB312DA36405}" type="datetimeFigureOut">
              <a:rPr lang="en-US" smtClean="0"/>
              <a:t>3/12/21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FBDABD-EB24-4685-837D-0E0F63BE9297}" type="slidenum">
              <a:rPr lang="en-US" smtClean="0"/>
              <a:t>‹#›</a:t>
            </a:fld>
            <a:endParaRPr lang="en-US"/>
          </a:p>
        </p:txBody>
      </p:sp>
    </p:spTree>
    <p:extLst>
      <p:ext uri="{BB962C8B-B14F-4D97-AF65-F5344CB8AC3E}">
        <p14:creationId xmlns:p14="http://schemas.microsoft.com/office/powerpoint/2010/main" val="1530814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830A5B7-C489-427F-8118-FB312DA36405}" type="datetimeFigureOut">
              <a:rPr lang="en-US" smtClean="0"/>
              <a:t>3/12/21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FBDABD-EB24-4685-837D-0E0F63BE9297}" type="slidenum">
              <a:rPr lang="en-US" smtClean="0"/>
              <a:t>‹#›</a:t>
            </a:fld>
            <a:endParaRPr lang="en-US"/>
          </a:p>
        </p:txBody>
      </p:sp>
    </p:spTree>
    <p:extLst>
      <p:ext uri="{BB962C8B-B14F-4D97-AF65-F5344CB8AC3E}">
        <p14:creationId xmlns:p14="http://schemas.microsoft.com/office/powerpoint/2010/main" val="42706990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30A5B7-C489-427F-8118-FB312DA36405}" type="datetimeFigureOut">
              <a:rPr lang="en-US" smtClean="0"/>
              <a:t>3/12/21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FBDABD-EB24-4685-837D-0E0F63BE9297}" type="slidenum">
              <a:rPr lang="en-US" smtClean="0"/>
              <a:t>‹#›</a:t>
            </a:fld>
            <a:endParaRPr lang="en-US"/>
          </a:p>
        </p:txBody>
      </p:sp>
    </p:spTree>
    <p:extLst>
      <p:ext uri="{BB962C8B-B14F-4D97-AF65-F5344CB8AC3E}">
        <p14:creationId xmlns:p14="http://schemas.microsoft.com/office/powerpoint/2010/main" val="27360649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85000">
              <a:schemeClr val="accent1">
                <a:lumMod val="45000"/>
                <a:lumOff val="55000"/>
              </a:schemeClr>
            </a:gs>
            <a:gs pos="90000">
              <a:schemeClr val="accent1">
                <a:lumMod val="45000"/>
                <a:lumOff val="55000"/>
              </a:schemeClr>
            </a:gs>
            <a:gs pos="100000">
              <a:schemeClr val="accent1">
                <a:lumMod val="30000"/>
                <a:lumOff val="70000"/>
              </a:schemeClr>
            </a:gs>
          </a:gsLst>
          <a:lin ang="135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24CA67-9B08-457E-AFC4-69284941DAA4}" type="datetimeFigureOut">
              <a:rPr lang="en-US" smtClean="0"/>
              <a:t>3/12/21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815B6E-2C78-4CC2-A7E6-8E93B5282F97}" type="slidenum">
              <a:rPr lang="en-US" smtClean="0"/>
              <a:t>‹#›</a:t>
            </a:fld>
            <a:endParaRPr lang="en-US"/>
          </a:p>
        </p:txBody>
      </p:sp>
    </p:spTree>
    <p:extLst>
      <p:ext uri="{BB962C8B-B14F-4D97-AF65-F5344CB8AC3E}">
        <p14:creationId xmlns:p14="http://schemas.microsoft.com/office/powerpoint/2010/main" val="29466001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8.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Engaging Racial Justice through the Church Body</a:t>
            </a:r>
          </a:p>
        </p:txBody>
      </p:sp>
      <p:sp>
        <p:nvSpPr>
          <p:cNvPr id="3" name="Subtitle 2"/>
          <p:cNvSpPr>
            <a:spLocks noGrp="1"/>
          </p:cNvSpPr>
          <p:nvPr>
            <p:ph type="subTitle" idx="1"/>
          </p:nvPr>
        </p:nvSpPr>
        <p:spPr/>
        <p:txBody>
          <a:bodyPr/>
          <a:lstStyle/>
          <a:p>
            <a:r>
              <a:rPr lang="en-US" dirty="0"/>
              <a:t>Brenda Blackhawk</a:t>
            </a:r>
          </a:p>
          <a:p>
            <a:r>
              <a:rPr lang="en-US" dirty="0"/>
              <a:t>Minneapolis Area Synod, ELCA</a:t>
            </a:r>
          </a:p>
        </p:txBody>
      </p:sp>
      <p:cxnSp>
        <p:nvCxnSpPr>
          <p:cNvPr id="4" name="Straight Connector 3"/>
          <p:cNvCxnSpPr/>
          <p:nvPr/>
        </p:nvCxnSpPr>
        <p:spPr>
          <a:xfrm>
            <a:off x="868680" y="3509963"/>
            <a:ext cx="10383982" cy="0"/>
          </a:xfrm>
          <a:prstGeom prst="line">
            <a:avLst/>
          </a:prstGeom>
          <a:ln w="63500">
            <a:gradFill flip="none" rotWithShape="1">
              <a:gsLst>
                <a:gs pos="0">
                  <a:srgbClr val="3E9E67"/>
                </a:gs>
                <a:gs pos="27000">
                  <a:srgbClr val="038EA4"/>
                </a:gs>
                <a:gs pos="79000">
                  <a:srgbClr val="870053"/>
                </a:gs>
                <a:gs pos="54000">
                  <a:srgbClr val="002C5C"/>
                </a:gs>
                <a:gs pos="100000">
                  <a:srgbClr val="D34B49"/>
                </a:gs>
              </a:gsLst>
              <a:path path="shape">
                <a:fillToRect l="50000" t="50000" r="50000" b="50000"/>
              </a:path>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35862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Unite Table</a:t>
            </a:r>
          </a:p>
        </p:txBody>
      </p:sp>
      <p:sp>
        <p:nvSpPr>
          <p:cNvPr id="3" name="Content Placeholder 2"/>
          <p:cNvSpPr>
            <a:spLocks noGrp="1"/>
          </p:cNvSpPr>
          <p:nvPr>
            <p:ph idx="1"/>
          </p:nvPr>
        </p:nvSpPr>
        <p:spPr>
          <a:xfrm>
            <a:off x="838200" y="1825624"/>
            <a:ext cx="6754091" cy="4667539"/>
          </a:xfrm>
        </p:spPr>
        <p:txBody>
          <a:bodyPr>
            <a:normAutofit/>
          </a:bodyPr>
          <a:lstStyle/>
          <a:p>
            <a:pPr lvl="0"/>
            <a:r>
              <a:rPr lang="en-US" dirty="0"/>
              <a:t>Resource and connect different groups of leaders doing anti-racist work in the synod</a:t>
            </a:r>
          </a:p>
          <a:p>
            <a:pPr lvl="0"/>
            <a:r>
              <a:rPr lang="en-US" dirty="0"/>
              <a:t>IDI and training – provide to congregations in our synod</a:t>
            </a:r>
          </a:p>
          <a:p>
            <a:pPr lvl="0"/>
            <a:r>
              <a:rPr lang="en-US" dirty="0"/>
              <a:t>Liaison gatherings – resource sharing</a:t>
            </a:r>
          </a:p>
          <a:p>
            <a:pPr lvl="0"/>
            <a:r>
              <a:rPr lang="en-US" dirty="0"/>
              <a:t>Work with staff, council, and candidacy committee</a:t>
            </a:r>
          </a:p>
          <a:p>
            <a:pPr lvl="0"/>
            <a:r>
              <a:rPr lang="en-US" dirty="0"/>
              <a:t>Help congregations write racial justice statements</a:t>
            </a:r>
          </a:p>
        </p:txBody>
      </p:sp>
      <p:cxnSp>
        <p:nvCxnSpPr>
          <p:cNvPr id="4" name="Straight Connector 3"/>
          <p:cNvCxnSpPr/>
          <p:nvPr/>
        </p:nvCxnSpPr>
        <p:spPr>
          <a:xfrm>
            <a:off x="838200" y="1348509"/>
            <a:ext cx="10383982" cy="0"/>
          </a:xfrm>
          <a:prstGeom prst="line">
            <a:avLst/>
          </a:prstGeom>
          <a:ln w="63500">
            <a:gradFill flip="none" rotWithShape="1">
              <a:gsLst>
                <a:gs pos="0">
                  <a:srgbClr val="3E9E67"/>
                </a:gs>
                <a:gs pos="27000">
                  <a:srgbClr val="038EA4"/>
                </a:gs>
                <a:gs pos="79000">
                  <a:srgbClr val="870053"/>
                </a:gs>
                <a:gs pos="54000">
                  <a:srgbClr val="002C5C"/>
                </a:gs>
                <a:gs pos="100000">
                  <a:srgbClr val="D34B49"/>
                </a:gs>
              </a:gsLst>
              <a:path path="shape">
                <a:fillToRect l="50000" t="50000" r="50000" b="50000"/>
              </a:path>
              <a:tileRect/>
            </a:gra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81455" y="2205724"/>
            <a:ext cx="4197146" cy="3907338"/>
          </a:xfrm>
          <a:prstGeom prst="rect">
            <a:avLst/>
          </a:prstGeom>
        </p:spPr>
      </p:pic>
    </p:spTree>
    <p:extLst>
      <p:ext uri="{BB962C8B-B14F-4D97-AF65-F5344CB8AC3E}">
        <p14:creationId xmlns:p14="http://schemas.microsoft.com/office/powerpoint/2010/main" val="36923564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Oval 25">
            <a:extLst>
              <a:ext uri="{FF2B5EF4-FFF2-40B4-BE49-F238E27FC236}">
                <a16:creationId xmlns:a16="http://schemas.microsoft.com/office/drawing/2014/main" id="{0FFD9261-49F8-5A43-B963-F12D4596174E}"/>
              </a:ext>
            </a:extLst>
          </p:cNvPr>
          <p:cNvSpPr/>
          <p:nvPr/>
        </p:nvSpPr>
        <p:spPr>
          <a:xfrm>
            <a:off x="-1" y="4117842"/>
            <a:ext cx="2157573" cy="965120"/>
          </a:xfrm>
          <a:prstGeom prst="ellipse">
            <a:avLst/>
          </a:prstGeom>
          <a:noFill/>
          <a:ln w="57150"/>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28" name="TextBox 27">
            <a:extLst>
              <a:ext uri="{FF2B5EF4-FFF2-40B4-BE49-F238E27FC236}">
                <a16:creationId xmlns:a16="http://schemas.microsoft.com/office/drawing/2014/main" id="{9E7861DF-D480-5342-8195-9BD69570CCD3}"/>
              </a:ext>
            </a:extLst>
          </p:cNvPr>
          <p:cNvSpPr txBox="1"/>
          <p:nvPr/>
        </p:nvSpPr>
        <p:spPr>
          <a:xfrm>
            <a:off x="4156363" y="360219"/>
            <a:ext cx="3648364" cy="830997"/>
          </a:xfrm>
          <a:prstGeom prst="rect">
            <a:avLst/>
          </a:prstGeom>
          <a:ln w="38100">
            <a:solidFill>
              <a:srgbClr val="D34B49"/>
            </a:solidFill>
          </a:ln>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sz="2400" dirty="0"/>
              <a:t>Minneapolis Area Synod, ELCA</a:t>
            </a:r>
          </a:p>
        </p:txBody>
      </p:sp>
      <p:cxnSp>
        <p:nvCxnSpPr>
          <p:cNvPr id="29" name="Straight Connector 28">
            <a:extLst>
              <a:ext uri="{FF2B5EF4-FFF2-40B4-BE49-F238E27FC236}">
                <a16:creationId xmlns:a16="http://schemas.microsoft.com/office/drawing/2014/main" id="{CF73FF93-23C4-3747-B548-5C8E39673451}"/>
              </a:ext>
            </a:extLst>
          </p:cNvPr>
          <p:cNvCxnSpPr>
            <a:cxnSpLocks/>
          </p:cNvCxnSpPr>
          <p:nvPr/>
        </p:nvCxnSpPr>
        <p:spPr>
          <a:xfrm>
            <a:off x="2359992" y="1527206"/>
            <a:ext cx="3617367" cy="0"/>
          </a:xfrm>
          <a:prstGeom prst="line">
            <a:avLst/>
          </a:prstGeom>
        </p:spPr>
        <p:style>
          <a:lnRef idx="3">
            <a:schemeClr val="dk1"/>
          </a:lnRef>
          <a:fillRef idx="0">
            <a:schemeClr val="dk1"/>
          </a:fillRef>
          <a:effectRef idx="2">
            <a:schemeClr val="dk1"/>
          </a:effectRef>
          <a:fontRef idx="minor">
            <a:schemeClr val="tx1"/>
          </a:fontRef>
        </p:style>
      </p:cxnSp>
      <p:cxnSp>
        <p:nvCxnSpPr>
          <p:cNvPr id="30" name="Straight Connector 29">
            <a:extLst>
              <a:ext uri="{FF2B5EF4-FFF2-40B4-BE49-F238E27FC236}">
                <a16:creationId xmlns:a16="http://schemas.microsoft.com/office/drawing/2014/main" id="{6823D8CB-A33E-0045-8AA6-4D3CCA2272E3}"/>
              </a:ext>
            </a:extLst>
          </p:cNvPr>
          <p:cNvCxnSpPr>
            <a:cxnSpLocks/>
          </p:cNvCxnSpPr>
          <p:nvPr/>
        </p:nvCxnSpPr>
        <p:spPr>
          <a:xfrm>
            <a:off x="2359992" y="1527206"/>
            <a:ext cx="0" cy="447040"/>
          </a:xfrm>
          <a:prstGeom prst="line">
            <a:avLst/>
          </a:prstGeom>
        </p:spPr>
        <p:style>
          <a:lnRef idx="3">
            <a:schemeClr val="dk1"/>
          </a:lnRef>
          <a:fillRef idx="0">
            <a:schemeClr val="dk1"/>
          </a:fillRef>
          <a:effectRef idx="2">
            <a:schemeClr val="dk1"/>
          </a:effectRef>
          <a:fontRef idx="minor">
            <a:schemeClr val="tx1"/>
          </a:fontRef>
        </p:style>
      </p:cxnSp>
      <p:sp>
        <p:nvSpPr>
          <p:cNvPr id="31" name="TextBox 30">
            <a:extLst>
              <a:ext uri="{FF2B5EF4-FFF2-40B4-BE49-F238E27FC236}">
                <a16:creationId xmlns:a16="http://schemas.microsoft.com/office/drawing/2014/main" id="{F0B31AAA-0BC2-0D4B-A79B-0EFFD09432F7}"/>
              </a:ext>
            </a:extLst>
          </p:cNvPr>
          <p:cNvSpPr txBox="1"/>
          <p:nvPr/>
        </p:nvSpPr>
        <p:spPr>
          <a:xfrm>
            <a:off x="1787195" y="1980711"/>
            <a:ext cx="1656080" cy="646331"/>
          </a:xfrm>
          <a:prstGeom prst="rect">
            <a:avLst/>
          </a:prstGeom>
          <a:noFill/>
          <a:ln w="38100">
            <a:solidFill>
              <a:srgbClr val="038EA4"/>
            </a:solidFill>
          </a:ln>
        </p:spPr>
        <p:txBody>
          <a:bodyPr wrap="square" rtlCol="0">
            <a:spAutoFit/>
          </a:bodyPr>
          <a:lstStyle/>
          <a:p>
            <a:pPr algn="ctr"/>
            <a:r>
              <a:rPr lang="en-US" dirty="0"/>
              <a:t>Racial Justice Programming</a:t>
            </a:r>
          </a:p>
        </p:txBody>
      </p:sp>
      <p:cxnSp>
        <p:nvCxnSpPr>
          <p:cNvPr id="32" name="Straight Connector 31">
            <a:extLst>
              <a:ext uri="{FF2B5EF4-FFF2-40B4-BE49-F238E27FC236}">
                <a16:creationId xmlns:a16="http://schemas.microsoft.com/office/drawing/2014/main" id="{2C40C272-7A15-5646-B166-D5827755C3D3}"/>
              </a:ext>
            </a:extLst>
          </p:cNvPr>
          <p:cNvCxnSpPr>
            <a:cxnSpLocks/>
          </p:cNvCxnSpPr>
          <p:nvPr/>
        </p:nvCxnSpPr>
        <p:spPr>
          <a:xfrm flipH="1">
            <a:off x="2612002" y="2649259"/>
            <a:ext cx="6465" cy="322624"/>
          </a:xfrm>
          <a:prstGeom prst="line">
            <a:avLst/>
          </a:prstGeom>
        </p:spPr>
        <p:style>
          <a:lnRef idx="3">
            <a:schemeClr val="dk1"/>
          </a:lnRef>
          <a:fillRef idx="0">
            <a:schemeClr val="dk1"/>
          </a:fillRef>
          <a:effectRef idx="2">
            <a:schemeClr val="dk1"/>
          </a:effectRef>
          <a:fontRef idx="minor">
            <a:schemeClr val="tx1"/>
          </a:fontRef>
        </p:style>
      </p:cxnSp>
      <p:cxnSp>
        <p:nvCxnSpPr>
          <p:cNvPr id="33" name="Straight Connector 32">
            <a:extLst>
              <a:ext uri="{FF2B5EF4-FFF2-40B4-BE49-F238E27FC236}">
                <a16:creationId xmlns:a16="http://schemas.microsoft.com/office/drawing/2014/main" id="{42D4D498-4294-E34F-8D46-3B2DE66D3497}"/>
              </a:ext>
            </a:extLst>
          </p:cNvPr>
          <p:cNvCxnSpPr>
            <a:cxnSpLocks/>
          </p:cNvCxnSpPr>
          <p:nvPr/>
        </p:nvCxnSpPr>
        <p:spPr>
          <a:xfrm>
            <a:off x="646545" y="2988035"/>
            <a:ext cx="5104737" cy="0"/>
          </a:xfrm>
          <a:prstGeom prst="line">
            <a:avLst/>
          </a:prstGeom>
        </p:spPr>
        <p:style>
          <a:lnRef idx="3">
            <a:schemeClr val="dk1"/>
          </a:lnRef>
          <a:fillRef idx="0">
            <a:schemeClr val="dk1"/>
          </a:fillRef>
          <a:effectRef idx="2">
            <a:schemeClr val="dk1"/>
          </a:effectRef>
          <a:fontRef idx="minor">
            <a:schemeClr val="tx1"/>
          </a:fontRef>
        </p:style>
      </p:cxnSp>
      <p:cxnSp>
        <p:nvCxnSpPr>
          <p:cNvPr id="34" name="Straight Connector 33">
            <a:extLst>
              <a:ext uri="{FF2B5EF4-FFF2-40B4-BE49-F238E27FC236}">
                <a16:creationId xmlns:a16="http://schemas.microsoft.com/office/drawing/2014/main" id="{C9872B85-F925-3848-B0E0-7321FD273EEB}"/>
              </a:ext>
            </a:extLst>
          </p:cNvPr>
          <p:cNvCxnSpPr>
            <a:cxnSpLocks/>
          </p:cNvCxnSpPr>
          <p:nvPr/>
        </p:nvCxnSpPr>
        <p:spPr>
          <a:xfrm flipH="1">
            <a:off x="645217" y="2972729"/>
            <a:ext cx="6465" cy="322624"/>
          </a:xfrm>
          <a:prstGeom prst="line">
            <a:avLst/>
          </a:prstGeom>
        </p:spPr>
        <p:style>
          <a:lnRef idx="3">
            <a:schemeClr val="dk1"/>
          </a:lnRef>
          <a:fillRef idx="0">
            <a:schemeClr val="dk1"/>
          </a:fillRef>
          <a:effectRef idx="2">
            <a:schemeClr val="dk1"/>
          </a:effectRef>
          <a:fontRef idx="minor">
            <a:schemeClr val="tx1"/>
          </a:fontRef>
        </p:style>
      </p:cxnSp>
      <p:sp>
        <p:nvSpPr>
          <p:cNvPr id="36" name="TextBox 35">
            <a:extLst>
              <a:ext uri="{FF2B5EF4-FFF2-40B4-BE49-F238E27FC236}">
                <a16:creationId xmlns:a16="http://schemas.microsoft.com/office/drawing/2014/main" id="{77535C39-9AAF-0644-92B5-B509429C21F2}"/>
              </a:ext>
            </a:extLst>
          </p:cNvPr>
          <p:cNvSpPr txBox="1"/>
          <p:nvPr/>
        </p:nvSpPr>
        <p:spPr>
          <a:xfrm>
            <a:off x="3565252" y="3349029"/>
            <a:ext cx="994064" cy="646331"/>
          </a:xfrm>
          <a:prstGeom prst="rect">
            <a:avLst/>
          </a:prstGeom>
          <a:noFill/>
          <a:ln w="38100">
            <a:solidFill>
              <a:srgbClr val="038EA4"/>
            </a:solidFill>
          </a:ln>
        </p:spPr>
        <p:txBody>
          <a:bodyPr wrap="square" rtlCol="0">
            <a:spAutoFit/>
          </a:bodyPr>
          <a:lstStyle/>
          <a:p>
            <a:pPr algn="ctr"/>
            <a:r>
              <a:rPr lang="en-US" dirty="0"/>
              <a:t>Mission Table</a:t>
            </a:r>
          </a:p>
        </p:txBody>
      </p:sp>
      <p:cxnSp>
        <p:nvCxnSpPr>
          <p:cNvPr id="37" name="Straight Connector 36">
            <a:extLst>
              <a:ext uri="{FF2B5EF4-FFF2-40B4-BE49-F238E27FC236}">
                <a16:creationId xmlns:a16="http://schemas.microsoft.com/office/drawing/2014/main" id="{75AEB20E-26EC-1944-BD89-0D0AFB8404D6}"/>
              </a:ext>
            </a:extLst>
          </p:cNvPr>
          <p:cNvCxnSpPr>
            <a:cxnSpLocks/>
          </p:cNvCxnSpPr>
          <p:nvPr/>
        </p:nvCxnSpPr>
        <p:spPr>
          <a:xfrm flipH="1">
            <a:off x="653147" y="3962140"/>
            <a:ext cx="6465" cy="322624"/>
          </a:xfrm>
          <a:prstGeom prst="line">
            <a:avLst/>
          </a:prstGeom>
        </p:spPr>
        <p:style>
          <a:lnRef idx="3">
            <a:schemeClr val="dk1"/>
          </a:lnRef>
          <a:fillRef idx="0">
            <a:schemeClr val="dk1"/>
          </a:fillRef>
          <a:effectRef idx="2">
            <a:schemeClr val="dk1"/>
          </a:effectRef>
          <a:fontRef idx="minor">
            <a:schemeClr val="tx1"/>
          </a:fontRef>
        </p:style>
      </p:cxnSp>
      <p:cxnSp>
        <p:nvCxnSpPr>
          <p:cNvPr id="43" name="Straight Connector 42">
            <a:extLst>
              <a:ext uri="{FF2B5EF4-FFF2-40B4-BE49-F238E27FC236}">
                <a16:creationId xmlns:a16="http://schemas.microsoft.com/office/drawing/2014/main" id="{DC6941BA-14A1-3445-BE87-4AF11423A9F5}"/>
              </a:ext>
            </a:extLst>
          </p:cNvPr>
          <p:cNvCxnSpPr>
            <a:cxnSpLocks/>
          </p:cNvCxnSpPr>
          <p:nvPr/>
        </p:nvCxnSpPr>
        <p:spPr>
          <a:xfrm flipH="1">
            <a:off x="3938966" y="3008362"/>
            <a:ext cx="6465" cy="322624"/>
          </a:xfrm>
          <a:prstGeom prst="line">
            <a:avLst/>
          </a:prstGeom>
        </p:spPr>
        <p:style>
          <a:lnRef idx="3">
            <a:schemeClr val="dk1"/>
          </a:lnRef>
          <a:fillRef idx="0">
            <a:schemeClr val="dk1"/>
          </a:fillRef>
          <a:effectRef idx="2">
            <a:schemeClr val="dk1"/>
          </a:effectRef>
          <a:fontRef idx="minor">
            <a:schemeClr val="tx1"/>
          </a:fontRef>
        </p:style>
      </p:cxnSp>
      <p:sp>
        <p:nvSpPr>
          <p:cNvPr id="67" name="TextBox 66">
            <a:extLst>
              <a:ext uri="{FF2B5EF4-FFF2-40B4-BE49-F238E27FC236}">
                <a16:creationId xmlns:a16="http://schemas.microsoft.com/office/drawing/2014/main" id="{D3E32F68-FF83-E342-A738-D4D59F393368}"/>
              </a:ext>
            </a:extLst>
          </p:cNvPr>
          <p:cNvSpPr txBox="1"/>
          <p:nvPr/>
        </p:nvSpPr>
        <p:spPr>
          <a:xfrm>
            <a:off x="223918" y="3301818"/>
            <a:ext cx="994064" cy="646331"/>
          </a:xfrm>
          <a:prstGeom prst="rect">
            <a:avLst/>
          </a:prstGeom>
          <a:noFill/>
          <a:ln w="38100">
            <a:solidFill>
              <a:srgbClr val="038EA4"/>
            </a:solidFill>
          </a:ln>
        </p:spPr>
        <p:txBody>
          <a:bodyPr wrap="square" rtlCol="0">
            <a:spAutoFit/>
          </a:bodyPr>
          <a:lstStyle/>
          <a:p>
            <a:pPr algn="ctr"/>
            <a:r>
              <a:rPr lang="en-US" dirty="0"/>
              <a:t>Unite Table</a:t>
            </a:r>
          </a:p>
        </p:txBody>
      </p:sp>
      <p:sp>
        <p:nvSpPr>
          <p:cNvPr id="68" name="TextBox 67">
            <a:extLst>
              <a:ext uri="{FF2B5EF4-FFF2-40B4-BE49-F238E27FC236}">
                <a16:creationId xmlns:a16="http://schemas.microsoft.com/office/drawing/2014/main" id="{C32914F8-614B-6946-AEDE-CFFF986B903F}"/>
              </a:ext>
            </a:extLst>
          </p:cNvPr>
          <p:cNvSpPr txBox="1"/>
          <p:nvPr/>
        </p:nvSpPr>
        <p:spPr>
          <a:xfrm>
            <a:off x="155562" y="4277237"/>
            <a:ext cx="1708727" cy="646331"/>
          </a:xfrm>
          <a:prstGeom prst="rect">
            <a:avLst/>
          </a:prstGeom>
          <a:noFill/>
          <a:ln w="38100">
            <a:solidFill>
              <a:srgbClr val="038EA4"/>
            </a:solidFill>
          </a:ln>
        </p:spPr>
        <p:txBody>
          <a:bodyPr wrap="square" rtlCol="0">
            <a:spAutoFit/>
          </a:bodyPr>
          <a:lstStyle/>
          <a:p>
            <a:pPr algn="ctr"/>
            <a:r>
              <a:rPr lang="en-US" dirty="0"/>
              <a:t>Racial Justice Liaisons/Teams</a:t>
            </a:r>
          </a:p>
        </p:txBody>
      </p:sp>
      <p:cxnSp>
        <p:nvCxnSpPr>
          <p:cNvPr id="69" name="Straight Connector 68">
            <a:extLst>
              <a:ext uri="{FF2B5EF4-FFF2-40B4-BE49-F238E27FC236}">
                <a16:creationId xmlns:a16="http://schemas.microsoft.com/office/drawing/2014/main" id="{20FF1914-5EFA-194D-93BD-82B02FBF0F89}"/>
              </a:ext>
            </a:extLst>
          </p:cNvPr>
          <p:cNvCxnSpPr>
            <a:cxnSpLocks/>
          </p:cNvCxnSpPr>
          <p:nvPr/>
        </p:nvCxnSpPr>
        <p:spPr>
          <a:xfrm>
            <a:off x="5977359" y="1190442"/>
            <a:ext cx="0" cy="336764"/>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8314818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2016 Resolution Addressing Racial Injustice</a:t>
            </a:r>
          </a:p>
        </p:txBody>
      </p:sp>
      <p:sp>
        <p:nvSpPr>
          <p:cNvPr id="3" name="Content Placeholder 2"/>
          <p:cNvSpPr>
            <a:spLocks noGrp="1"/>
          </p:cNvSpPr>
          <p:nvPr>
            <p:ph idx="1"/>
          </p:nvPr>
        </p:nvSpPr>
        <p:spPr/>
        <p:txBody>
          <a:bodyPr>
            <a:normAutofit fontScale="92500"/>
          </a:bodyPr>
          <a:lstStyle/>
          <a:p>
            <a:pPr lvl="0"/>
            <a:r>
              <a:rPr lang="en-US" dirty="0"/>
              <a:t>Passed at the 2016 Minneapolis Area Synod Assembly</a:t>
            </a:r>
          </a:p>
          <a:p>
            <a:pPr lvl="0"/>
            <a:r>
              <a:rPr lang="en-US" dirty="0"/>
              <a:t>“the 2016 Minneapolis Area Synod Assembly ask the Unite Table to provide resources to congregations regarding racial justice”</a:t>
            </a:r>
          </a:p>
          <a:p>
            <a:pPr lvl="0"/>
            <a:r>
              <a:rPr lang="en-US" dirty="0"/>
              <a:t>“the bishop of the Minneapolis Area Synod encourage congregations of the synod to have discussions toward creating racial justice statements that reflect their contexts…”</a:t>
            </a:r>
          </a:p>
          <a:p>
            <a:pPr lvl="0"/>
            <a:r>
              <a:rPr lang="en-US" dirty="0"/>
              <a:t>“that each congregation be strongly urged to find ways to advocate for racial justice”</a:t>
            </a:r>
          </a:p>
          <a:p>
            <a:pPr lvl="0"/>
            <a:r>
              <a:rPr lang="en-US" dirty="0"/>
              <a:t>“that each congregation be asked to forward the name of a congregational racial justice liaison to the Unite Table of the synod by December 31, 2016”</a:t>
            </a:r>
          </a:p>
        </p:txBody>
      </p:sp>
      <p:cxnSp>
        <p:nvCxnSpPr>
          <p:cNvPr id="4" name="Straight Connector 3"/>
          <p:cNvCxnSpPr/>
          <p:nvPr/>
        </p:nvCxnSpPr>
        <p:spPr>
          <a:xfrm>
            <a:off x="838200" y="1348509"/>
            <a:ext cx="10383982" cy="0"/>
          </a:xfrm>
          <a:prstGeom prst="line">
            <a:avLst/>
          </a:prstGeom>
          <a:ln w="63500">
            <a:gradFill flip="none" rotWithShape="1">
              <a:gsLst>
                <a:gs pos="0">
                  <a:srgbClr val="3E9E67"/>
                </a:gs>
                <a:gs pos="27000">
                  <a:srgbClr val="038EA4"/>
                </a:gs>
                <a:gs pos="79000">
                  <a:srgbClr val="870053"/>
                </a:gs>
                <a:gs pos="54000">
                  <a:srgbClr val="002C5C"/>
                </a:gs>
                <a:gs pos="100000">
                  <a:srgbClr val="D34B49"/>
                </a:gs>
              </a:gsLst>
              <a:path path="shape">
                <a:fillToRect l="50000" t="50000" r="50000" b="50000"/>
              </a:path>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58602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Racial Justice Liaisons and Teams</a:t>
            </a:r>
          </a:p>
        </p:txBody>
      </p:sp>
      <p:sp>
        <p:nvSpPr>
          <p:cNvPr id="3" name="Content Placeholder 2"/>
          <p:cNvSpPr>
            <a:spLocks noGrp="1"/>
          </p:cNvSpPr>
          <p:nvPr>
            <p:ph idx="1"/>
          </p:nvPr>
        </p:nvSpPr>
        <p:spPr>
          <a:xfrm>
            <a:off x="838200" y="1690688"/>
            <a:ext cx="7723909" cy="4913311"/>
          </a:xfrm>
        </p:spPr>
        <p:txBody>
          <a:bodyPr>
            <a:normAutofit lnSpcReduction="10000"/>
          </a:bodyPr>
          <a:lstStyle/>
          <a:p>
            <a:pPr lvl="0"/>
            <a:r>
              <a:rPr lang="en-US" dirty="0"/>
              <a:t>Conduit of information between the congregation and the synod</a:t>
            </a:r>
          </a:p>
          <a:p>
            <a:r>
              <a:rPr lang="en-US" dirty="0"/>
              <a:t>Learn about racism and white privilege </a:t>
            </a:r>
          </a:p>
          <a:p>
            <a:pPr lvl="0"/>
            <a:r>
              <a:rPr lang="en-US" dirty="0"/>
              <a:t>Write racial justice statement</a:t>
            </a:r>
          </a:p>
          <a:p>
            <a:pPr lvl="0"/>
            <a:r>
              <a:rPr lang="en-US" dirty="0"/>
              <a:t>Grow the racial justice team in the congregation</a:t>
            </a:r>
          </a:p>
          <a:p>
            <a:r>
              <a:rPr lang="en-US" dirty="0"/>
              <a:t>Dismantle white supremacy in our church </a:t>
            </a:r>
          </a:p>
          <a:p>
            <a:r>
              <a:rPr lang="en-US" dirty="0"/>
              <a:t>Take the IDI and work individual and group plans</a:t>
            </a:r>
          </a:p>
          <a:p>
            <a:pPr lvl="0"/>
            <a:r>
              <a:rPr lang="en-US" dirty="0"/>
              <a:t>Action and advocacy – participate in protests and educate the congregation</a:t>
            </a:r>
          </a:p>
          <a:p>
            <a:r>
              <a:rPr lang="en-US" dirty="0"/>
              <a:t>Provide new ways for congregation to engage, learn, and grow together</a:t>
            </a:r>
          </a:p>
        </p:txBody>
      </p:sp>
      <p:cxnSp>
        <p:nvCxnSpPr>
          <p:cNvPr id="4" name="Straight Connector 3"/>
          <p:cNvCxnSpPr/>
          <p:nvPr/>
        </p:nvCxnSpPr>
        <p:spPr>
          <a:xfrm>
            <a:off x="838200" y="1348509"/>
            <a:ext cx="10383982" cy="0"/>
          </a:xfrm>
          <a:prstGeom prst="line">
            <a:avLst/>
          </a:prstGeom>
          <a:ln w="63500">
            <a:gradFill flip="none" rotWithShape="1">
              <a:gsLst>
                <a:gs pos="0">
                  <a:srgbClr val="3E9E67"/>
                </a:gs>
                <a:gs pos="27000">
                  <a:srgbClr val="038EA4"/>
                </a:gs>
                <a:gs pos="79000">
                  <a:srgbClr val="870053"/>
                </a:gs>
                <a:gs pos="54000">
                  <a:srgbClr val="002C5C"/>
                </a:gs>
                <a:gs pos="100000">
                  <a:srgbClr val="D34B49"/>
                </a:gs>
              </a:gsLst>
              <a:path path="shape">
                <a:fillToRect l="50000" t="50000" r="50000" b="50000"/>
              </a:path>
              <a:tileRect/>
            </a:gra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18053" y="1690688"/>
            <a:ext cx="3747431" cy="3747431"/>
          </a:xfrm>
          <a:prstGeom prst="rect">
            <a:avLst/>
          </a:prstGeom>
        </p:spPr>
      </p:pic>
    </p:spTree>
    <p:extLst>
      <p:ext uri="{BB962C8B-B14F-4D97-AF65-F5344CB8AC3E}">
        <p14:creationId xmlns:p14="http://schemas.microsoft.com/office/powerpoint/2010/main" val="5904481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Oval 25">
            <a:extLst>
              <a:ext uri="{FF2B5EF4-FFF2-40B4-BE49-F238E27FC236}">
                <a16:creationId xmlns:a16="http://schemas.microsoft.com/office/drawing/2014/main" id="{0FFD9261-49F8-5A43-B963-F12D4596174E}"/>
              </a:ext>
            </a:extLst>
          </p:cNvPr>
          <p:cNvSpPr/>
          <p:nvPr/>
        </p:nvSpPr>
        <p:spPr>
          <a:xfrm>
            <a:off x="5005672" y="3170167"/>
            <a:ext cx="1395117" cy="965120"/>
          </a:xfrm>
          <a:prstGeom prst="ellipse">
            <a:avLst/>
          </a:prstGeom>
          <a:noFill/>
          <a:ln w="57150"/>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28" name="TextBox 27">
            <a:extLst>
              <a:ext uri="{FF2B5EF4-FFF2-40B4-BE49-F238E27FC236}">
                <a16:creationId xmlns:a16="http://schemas.microsoft.com/office/drawing/2014/main" id="{9E7861DF-D480-5342-8195-9BD69570CCD3}"/>
              </a:ext>
            </a:extLst>
          </p:cNvPr>
          <p:cNvSpPr txBox="1"/>
          <p:nvPr/>
        </p:nvSpPr>
        <p:spPr>
          <a:xfrm>
            <a:off x="4156363" y="360219"/>
            <a:ext cx="3648364" cy="830997"/>
          </a:xfrm>
          <a:prstGeom prst="rect">
            <a:avLst/>
          </a:prstGeom>
          <a:ln w="38100">
            <a:solidFill>
              <a:srgbClr val="D34B49"/>
            </a:solidFill>
          </a:ln>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sz="2400" dirty="0"/>
              <a:t>Minneapolis Area Synod, ELCA</a:t>
            </a:r>
          </a:p>
        </p:txBody>
      </p:sp>
      <p:cxnSp>
        <p:nvCxnSpPr>
          <p:cNvPr id="29" name="Straight Connector 28">
            <a:extLst>
              <a:ext uri="{FF2B5EF4-FFF2-40B4-BE49-F238E27FC236}">
                <a16:creationId xmlns:a16="http://schemas.microsoft.com/office/drawing/2014/main" id="{CF73FF93-23C4-3747-B548-5C8E39673451}"/>
              </a:ext>
            </a:extLst>
          </p:cNvPr>
          <p:cNvCxnSpPr>
            <a:cxnSpLocks/>
          </p:cNvCxnSpPr>
          <p:nvPr/>
        </p:nvCxnSpPr>
        <p:spPr>
          <a:xfrm flipV="1">
            <a:off x="2359992" y="1513841"/>
            <a:ext cx="3617367" cy="13365"/>
          </a:xfrm>
          <a:prstGeom prst="line">
            <a:avLst/>
          </a:prstGeom>
        </p:spPr>
        <p:style>
          <a:lnRef idx="3">
            <a:schemeClr val="dk1"/>
          </a:lnRef>
          <a:fillRef idx="0">
            <a:schemeClr val="dk1"/>
          </a:fillRef>
          <a:effectRef idx="2">
            <a:schemeClr val="dk1"/>
          </a:effectRef>
          <a:fontRef idx="minor">
            <a:schemeClr val="tx1"/>
          </a:fontRef>
        </p:style>
      </p:cxnSp>
      <p:cxnSp>
        <p:nvCxnSpPr>
          <p:cNvPr id="30" name="Straight Connector 29">
            <a:extLst>
              <a:ext uri="{FF2B5EF4-FFF2-40B4-BE49-F238E27FC236}">
                <a16:creationId xmlns:a16="http://schemas.microsoft.com/office/drawing/2014/main" id="{6823D8CB-A33E-0045-8AA6-4D3CCA2272E3}"/>
              </a:ext>
            </a:extLst>
          </p:cNvPr>
          <p:cNvCxnSpPr>
            <a:cxnSpLocks/>
          </p:cNvCxnSpPr>
          <p:nvPr/>
        </p:nvCxnSpPr>
        <p:spPr>
          <a:xfrm>
            <a:off x="2359992" y="1527206"/>
            <a:ext cx="0" cy="447040"/>
          </a:xfrm>
          <a:prstGeom prst="line">
            <a:avLst/>
          </a:prstGeom>
        </p:spPr>
        <p:style>
          <a:lnRef idx="3">
            <a:schemeClr val="dk1"/>
          </a:lnRef>
          <a:fillRef idx="0">
            <a:schemeClr val="dk1"/>
          </a:fillRef>
          <a:effectRef idx="2">
            <a:schemeClr val="dk1"/>
          </a:effectRef>
          <a:fontRef idx="minor">
            <a:schemeClr val="tx1"/>
          </a:fontRef>
        </p:style>
      </p:cxnSp>
      <p:sp>
        <p:nvSpPr>
          <p:cNvPr id="31" name="TextBox 30">
            <a:extLst>
              <a:ext uri="{FF2B5EF4-FFF2-40B4-BE49-F238E27FC236}">
                <a16:creationId xmlns:a16="http://schemas.microsoft.com/office/drawing/2014/main" id="{F0B31AAA-0BC2-0D4B-A79B-0EFFD09432F7}"/>
              </a:ext>
            </a:extLst>
          </p:cNvPr>
          <p:cNvSpPr txBox="1"/>
          <p:nvPr/>
        </p:nvSpPr>
        <p:spPr>
          <a:xfrm>
            <a:off x="1787195" y="1980711"/>
            <a:ext cx="1656080" cy="646331"/>
          </a:xfrm>
          <a:prstGeom prst="rect">
            <a:avLst/>
          </a:prstGeom>
          <a:noFill/>
          <a:ln w="38100">
            <a:solidFill>
              <a:srgbClr val="038EA4"/>
            </a:solidFill>
          </a:ln>
        </p:spPr>
        <p:txBody>
          <a:bodyPr wrap="square" rtlCol="0">
            <a:spAutoFit/>
          </a:bodyPr>
          <a:lstStyle/>
          <a:p>
            <a:pPr algn="ctr"/>
            <a:r>
              <a:rPr lang="en-US" dirty="0"/>
              <a:t>Racial Justice Programming</a:t>
            </a:r>
          </a:p>
        </p:txBody>
      </p:sp>
      <p:cxnSp>
        <p:nvCxnSpPr>
          <p:cNvPr id="32" name="Straight Connector 31">
            <a:extLst>
              <a:ext uri="{FF2B5EF4-FFF2-40B4-BE49-F238E27FC236}">
                <a16:creationId xmlns:a16="http://schemas.microsoft.com/office/drawing/2014/main" id="{2C40C272-7A15-5646-B166-D5827755C3D3}"/>
              </a:ext>
            </a:extLst>
          </p:cNvPr>
          <p:cNvCxnSpPr>
            <a:cxnSpLocks/>
          </p:cNvCxnSpPr>
          <p:nvPr/>
        </p:nvCxnSpPr>
        <p:spPr>
          <a:xfrm flipH="1">
            <a:off x="2612002" y="2649259"/>
            <a:ext cx="6465" cy="322624"/>
          </a:xfrm>
          <a:prstGeom prst="line">
            <a:avLst/>
          </a:prstGeom>
        </p:spPr>
        <p:style>
          <a:lnRef idx="3">
            <a:schemeClr val="dk1"/>
          </a:lnRef>
          <a:fillRef idx="0">
            <a:schemeClr val="dk1"/>
          </a:fillRef>
          <a:effectRef idx="2">
            <a:schemeClr val="dk1"/>
          </a:effectRef>
          <a:fontRef idx="minor">
            <a:schemeClr val="tx1"/>
          </a:fontRef>
        </p:style>
      </p:cxnSp>
      <p:cxnSp>
        <p:nvCxnSpPr>
          <p:cNvPr id="33" name="Straight Connector 32">
            <a:extLst>
              <a:ext uri="{FF2B5EF4-FFF2-40B4-BE49-F238E27FC236}">
                <a16:creationId xmlns:a16="http://schemas.microsoft.com/office/drawing/2014/main" id="{42D4D498-4294-E34F-8D46-3B2DE66D3497}"/>
              </a:ext>
            </a:extLst>
          </p:cNvPr>
          <p:cNvCxnSpPr>
            <a:cxnSpLocks/>
          </p:cNvCxnSpPr>
          <p:nvPr/>
        </p:nvCxnSpPr>
        <p:spPr>
          <a:xfrm>
            <a:off x="646545" y="2988035"/>
            <a:ext cx="5104737" cy="0"/>
          </a:xfrm>
          <a:prstGeom prst="line">
            <a:avLst/>
          </a:prstGeom>
        </p:spPr>
        <p:style>
          <a:lnRef idx="3">
            <a:schemeClr val="dk1"/>
          </a:lnRef>
          <a:fillRef idx="0">
            <a:schemeClr val="dk1"/>
          </a:fillRef>
          <a:effectRef idx="2">
            <a:schemeClr val="dk1"/>
          </a:effectRef>
          <a:fontRef idx="minor">
            <a:schemeClr val="tx1"/>
          </a:fontRef>
        </p:style>
      </p:cxnSp>
      <p:cxnSp>
        <p:nvCxnSpPr>
          <p:cNvPr id="34" name="Straight Connector 33">
            <a:extLst>
              <a:ext uri="{FF2B5EF4-FFF2-40B4-BE49-F238E27FC236}">
                <a16:creationId xmlns:a16="http://schemas.microsoft.com/office/drawing/2014/main" id="{C9872B85-F925-3848-B0E0-7321FD273EEB}"/>
              </a:ext>
            </a:extLst>
          </p:cNvPr>
          <p:cNvCxnSpPr>
            <a:cxnSpLocks/>
          </p:cNvCxnSpPr>
          <p:nvPr/>
        </p:nvCxnSpPr>
        <p:spPr>
          <a:xfrm flipH="1">
            <a:off x="645217" y="2972729"/>
            <a:ext cx="6465" cy="322624"/>
          </a:xfrm>
          <a:prstGeom prst="line">
            <a:avLst/>
          </a:prstGeom>
        </p:spPr>
        <p:style>
          <a:lnRef idx="3">
            <a:schemeClr val="dk1"/>
          </a:lnRef>
          <a:fillRef idx="0">
            <a:schemeClr val="dk1"/>
          </a:fillRef>
          <a:effectRef idx="2">
            <a:schemeClr val="dk1"/>
          </a:effectRef>
          <a:fontRef idx="minor">
            <a:schemeClr val="tx1"/>
          </a:fontRef>
        </p:style>
      </p:cxnSp>
      <p:cxnSp>
        <p:nvCxnSpPr>
          <p:cNvPr id="35" name="Straight Connector 34">
            <a:extLst>
              <a:ext uri="{FF2B5EF4-FFF2-40B4-BE49-F238E27FC236}">
                <a16:creationId xmlns:a16="http://schemas.microsoft.com/office/drawing/2014/main" id="{9A7C43A7-C23A-804C-9E18-3F8F7A814E8D}"/>
              </a:ext>
            </a:extLst>
          </p:cNvPr>
          <p:cNvCxnSpPr>
            <a:cxnSpLocks/>
          </p:cNvCxnSpPr>
          <p:nvPr/>
        </p:nvCxnSpPr>
        <p:spPr>
          <a:xfrm flipH="1">
            <a:off x="5733910" y="2984667"/>
            <a:ext cx="6465" cy="322624"/>
          </a:xfrm>
          <a:prstGeom prst="line">
            <a:avLst/>
          </a:prstGeom>
        </p:spPr>
        <p:style>
          <a:lnRef idx="3">
            <a:schemeClr val="dk1"/>
          </a:lnRef>
          <a:fillRef idx="0">
            <a:schemeClr val="dk1"/>
          </a:fillRef>
          <a:effectRef idx="2">
            <a:schemeClr val="dk1"/>
          </a:effectRef>
          <a:fontRef idx="minor">
            <a:schemeClr val="tx1"/>
          </a:fontRef>
        </p:style>
      </p:cxnSp>
      <p:sp>
        <p:nvSpPr>
          <p:cNvPr id="36" name="TextBox 35">
            <a:extLst>
              <a:ext uri="{FF2B5EF4-FFF2-40B4-BE49-F238E27FC236}">
                <a16:creationId xmlns:a16="http://schemas.microsoft.com/office/drawing/2014/main" id="{77535C39-9AAF-0644-92B5-B509429C21F2}"/>
              </a:ext>
            </a:extLst>
          </p:cNvPr>
          <p:cNvSpPr txBox="1"/>
          <p:nvPr/>
        </p:nvSpPr>
        <p:spPr>
          <a:xfrm>
            <a:off x="3565252" y="3349029"/>
            <a:ext cx="994064" cy="646331"/>
          </a:xfrm>
          <a:prstGeom prst="rect">
            <a:avLst/>
          </a:prstGeom>
          <a:noFill/>
          <a:ln w="38100">
            <a:solidFill>
              <a:srgbClr val="038EA4"/>
            </a:solidFill>
          </a:ln>
        </p:spPr>
        <p:txBody>
          <a:bodyPr wrap="square" rtlCol="0">
            <a:spAutoFit/>
          </a:bodyPr>
          <a:lstStyle/>
          <a:p>
            <a:pPr algn="ctr"/>
            <a:r>
              <a:rPr lang="en-US" dirty="0"/>
              <a:t>Mission Table</a:t>
            </a:r>
          </a:p>
        </p:txBody>
      </p:sp>
      <p:cxnSp>
        <p:nvCxnSpPr>
          <p:cNvPr id="37" name="Straight Connector 36">
            <a:extLst>
              <a:ext uri="{FF2B5EF4-FFF2-40B4-BE49-F238E27FC236}">
                <a16:creationId xmlns:a16="http://schemas.microsoft.com/office/drawing/2014/main" id="{75AEB20E-26EC-1944-BD89-0D0AFB8404D6}"/>
              </a:ext>
            </a:extLst>
          </p:cNvPr>
          <p:cNvCxnSpPr>
            <a:cxnSpLocks/>
          </p:cNvCxnSpPr>
          <p:nvPr/>
        </p:nvCxnSpPr>
        <p:spPr>
          <a:xfrm flipH="1">
            <a:off x="653147" y="3962140"/>
            <a:ext cx="6465" cy="322624"/>
          </a:xfrm>
          <a:prstGeom prst="line">
            <a:avLst/>
          </a:prstGeom>
        </p:spPr>
        <p:style>
          <a:lnRef idx="3">
            <a:schemeClr val="dk1"/>
          </a:lnRef>
          <a:fillRef idx="0">
            <a:schemeClr val="dk1"/>
          </a:fillRef>
          <a:effectRef idx="2">
            <a:schemeClr val="dk1"/>
          </a:effectRef>
          <a:fontRef idx="minor">
            <a:schemeClr val="tx1"/>
          </a:fontRef>
        </p:style>
      </p:cxnSp>
      <p:sp>
        <p:nvSpPr>
          <p:cNvPr id="38" name="TextBox 37">
            <a:extLst>
              <a:ext uri="{FF2B5EF4-FFF2-40B4-BE49-F238E27FC236}">
                <a16:creationId xmlns:a16="http://schemas.microsoft.com/office/drawing/2014/main" id="{9C003CF6-99BD-1344-8B91-B3B398E46164}"/>
              </a:ext>
            </a:extLst>
          </p:cNvPr>
          <p:cNvSpPr txBox="1"/>
          <p:nvPr/>
        </p:nvSpPr>
        <p:spPr>
          <a:xfrm>
            <a:off x="5204693" y="3329562"/>
            <a:ext cx="1036898" cy="646331"/>
          </a:xfrm>
          <a:prstGeom prst="rect">
            <a:avLst/>
          </a:prstGeom>
          <a:noFill/>
          <a:ln w="38100">
            <a:solidFill>
              <a:srgbClr val="038EA4"/>
            </a:solidFill>
          </a:ln>
        </p:spPr>
        <p:txBody>
          <a:bodyPr wrap="square" rtlCol="0">
            <a:spAutoFit/>
          </a:bodyPr>
          <a:lstStyle/>
          <a:p>
            <a:pPr algn="ctr"/>
            <a:r>
              <a:rPr lang="en-US" dirty="0"/>
              <a:t>Leaders of Color</a:t>
            </a:r>
          </a:p>
        </p:txBody>
      </p:sp>
      <p:cxnSp>
        <p:nvCxnSpPr>
          <p:cNvPr id="43" name="Straight Connector 42">
            <a:extLst>
              <a:ext uri="{FF2B5EF4-FFF2-40B4-BE49-F238E27FC236}">
                <a16:creationId xmlns:a16="http://schemas.microsoft.com/office/drawing/2014/main" id="{DC6941BA-14A1-3445-BE87-4AF11423A9F5}"/>
              </a:ext>
            </a:extLst>
          </p:cNvPr>
          <p:cNvCxnSpPr>
            <a:cxnSpLocks/>
          </p:cNvCxnSpPr>
          <p:nvPr/>
        </p:nvCxnSpPr>
        <p:spPr>
          <a:xfrm flipH="1">
            <a:off x="3938966" y="3008362"/>
            <a:ext cx="6465" cy="322624"/>
          </a:xfrm>
          <a:prstGeom prst="line">
            <a:avLst/>
          </a:prstGeom>
        </p:spPr>
        <p:style>
          <a:lnRef idx="3">
            <a:schemeClr val="dk1"/>
          </a:lnRef>
          <a:fillRef idx="0">
            <a:schemeClr val="dk1"/>
          </a:fillRef>
          <a:effectRef idx="2">
            <a:schemeClr val="dk1"/>
          </a:effectRef>
          <a:fontRef idx="minor">
            <a:schemeClr val="tx1"/>
          </a:fontRef>
        </p:style>
      </p:cxnSp>
      <p:sp>
        <p:nvSpPr>
          <p:cNvPr id="67" name="TextBox 66">
            <a:extLst>
              <a:ext uri="{FF2B5EF4-FFF2-40B4-BE49-F238E27FC236}">
                <a16:creationId xmlns:a16="http://schemas.microsoft.com/office/drawing/2014/main" id="{D3E32F68-FF83-E342-A738-D4D59F393368}"/>
              </a:ext>
            </a:extLst>
          </p:cNvPr>
          <p:cNvSpPr txBox="1"/>
          <p:nvPr/>
        </p:nvSpPr>
        <p:spPr>
          <a:xfrm>
            <a:off x="223918" y="3301818"/>
            <a:ext cx="994064" cy="646331"/>
          </a:xfrm>
          <a:prstGeom prst="rect">
            <a:avLst/>
          </a:prstGeom>
          <a:noFill/>
          <a:ln w="38100">
            <a:solidFill>
              <a:srgbClr val="038EA4"/>
            </a:solidFill>
          </a:ln>
        </p:spPr>
        <p:txBody>
          <a:bodyPr wrap="square" rtlCol="0">
            <a:spAutoFit/>
          </a:bodyPr>
          <a:lstStyle/>
          <a:p>
            <a:pPr algn="ctr"/>
            <a:r>
              <a:rPr lang="en-US" dirty="0"/>
              <a:t>Unite Table</a:t>
            </a:r>
          </a:p>
        </p:txBody>
      </p:sp>
      <p:sp>
        <p:nvSpPr>
          <p:cNvPr id="68" name="TextBox 67">
            <a:extLst>
              <a:ext uri="{FF2B5EF4-FFF2-40B4-BE49-F238E27FC236}">
                <a16:creationId xmlns:a16="http://schemas.microsoft.com/office/drawing/2014/main" id="{C32914F8-614B-6946-AEDE-CFFF986B903F}"/>
              </a:ext>
            </a:extLst>
          </p:cNvPr>
          <p:cNvSpPr txBox="1"/>
          <p:nvPr/>
        </p:nvSpPr>
        <p:spPr>
          <a:xfrm>
            <a:off x="155562" y="4277237"/>
            <a:ext cx="1708727" cy="646331"/>
          </a:xfrm>
          <a:prstGeom prst="rect">
            <a:avLst/>
          </a:prstGeom>
          <a:noFill/>
          <a:ln w="38100">
            <a:solidFill>
              <a:srgbClr val="038EA4"/>
            </a:solidFill>
          </a:ln>
        </p:spPr>
        <p:txBody>
          <a:bodyPr wrap="square" rtlCol="0">
            <a:spAutoFit/>
          </a:bodyPr>
          <a:lstStyle/>
          <a:p>
            <a:pPr algn="ctr"/>
            <a:r>
              <a:rPr lang="en-US" dirty="0"/>
              <a:t>Racial Justice Liaisons/Teams</a:t>
            </a:r>
          </a:p>
        </p:txBody>
      </p:sp>
      <p:cxnSp>
        <p:nvCxnSpPr>
          <p:cNvPr id="69" name="Straight Connector 68">
            <a:extLst>
              <a:ext uri="{FF2B5EF4-FFF2-40B4-BE49-F238E27FC236}">
                <a16:creationId xmlns:a16="http://schemas.microsoft.com/office/drawing/2014/main" id="{20FF1914-5EFA-194D-93BD-82B02FBF0F89}"/>
              </a:ext>
            </a:extLst>
          </p:cNvPr>
          <p:cNvCxnSpPr>
            <a:cxnSpLocks/>
          </p:cNvCxnSpPr>
          <p:nvPr/>
        </p:nvCxnSpPr>
        <p:spPr>
          <a:xfrm>
            <a:off x="5977359" y="1190442"/>
            <a:ext cx="0" cy="336764"/>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2612220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Leaders of Color</a:t>
            </a:r>
          </a:p>
        </p:txBody>
      </p:sp>
      <p:sp>
        <p:nvSpPr>
          <p:cNvPr id="3" name="Content Placeholder 2"/>
          <p:cNvSpPr>
            <a:spLocks noGrp="1"/>
          </p:cNvSpPr>
          <p:nvPr>
            <p:ph idx="1"/>
          </p:nvPr>
        </p:nvSpPr>
        <p:spPr>
          <a:xfrm>
            <a:off x="838200" y="1825625"/>
            <a:ext cx="7622309" cy="4351338"/>
          </a:xfrm>
        </p:spPr>
        <p:txBody>
          <a:bodyPr>
            <a:normAutofit lnSpcReduction="10000"/>
          </a:bodyPr>
          <a:lstStyle/>
          <a:p>
            <a:pPr lvl="0"/>
            <a:r>
              <a:rPr lang="en-US" dirty="0"/>
              <a:t>A group for Leaders of Color ONLY</a:t>
            </a:r>
          </a:p>
          <a:p>
            <a:pPr marL="0" lvl="0" indent="0">
              <a:buNone/>
            </a:pPr>
            <a:r>
              <a:rPr lang="en-US" dirty="0"/>
              <a:t>Goals:</a:t>
            </a:r>
          </a:p>
          <a:p>
            <a:pPr lvl="0"/>
            <a:r>
              <a:rPr lang="en-US" dirty="0"/>
              <a:t>To create a safe space and “brave” space – a space to heal</a:t>
            </a:r>
          </a:p>
          <a:p>
            <a:pPr lvl="0"/>
            <a:r>
              <a:rPr lang="en-US" dirty="0"/>
              <a:t>To “darken the ELCA”</a:t>
            </a:r>
          </a:p>
          <a:p>
            <a:pPr lvl="0"/>
            <a:r>
              <a:rPr lang="en-US" dirty="0"/>
              <a:t>To share stories and experiences esp. seminary</a:t>
            </a:r>
          </a:p>
          <a:p>
            <a:pPr lvl="0"/>
            <a:r>
              <a:rPr lang="en-US" dirty="0"/>
              <a:t>To support the upcoming leaders of color</a:t>
            </a:r>
          </a:p>
          <a:p>
            <a:r>
              <a:rPr lang="en-US" dirty="0"/>
              <a:t>To help find solutions and share opportunities</a:t>
            </a:r>
          </a:p>
          <a:p>
            <a:r>
              <a:rPr lang="en-US" dirty="0"/>
              <a:t>To assist the synod to do and be better</a:t>
            </a:r>
          </a:p>
        </p:txBody>
      </p:sp>
      <p:cxnSp>
        <p:nvCxnSpPr>
          <p:cNvPr id="4" name="Straight Connector 3"/>
          <p:cNvCxnSpPr/>
          <p:nvPr/>
        </p:nvCxnSpPr>
        <p:spPr>
          <a:xfrm>
            <a:off x="838200" y="1348509"/>
            <a:ext cx="10383982" cy="0"/>
          </a:xfrm>
          <a:prstGeom prst="line">
            <a:avLst/>
          </a:prstGeom>
          <a:ln w="63500">
            <a:gradFill flip="none" rotWithShape="1">
              <a:gsLst>
                <a:gs pos="0">
                  <a:srgbClr val="3E9E67"/>
                </a:gs>
                <a:gs pos="27000">
                  <a:srgbClr val="038EA4"/>
                </a:gs>
                <a:gs pos="79000">
                  <a:srgbClr val="870053"/>
                </a:gs>
                <a:gs pos="54000">
                  <a:srgbClr val="002C5C"/>
                </a:gs>
                <a:gs pos="100000">
                  <a:srgbClr val="D34B49"/>
                </a:gs>
              </a:gsLst>
              <a:path path="shape">
                <a:fillToRect l="50000" t="50000" r="50000" b="50000"/>
              </a:path>
              <a:tileRect/>
            </a:gra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60509" y="1825625"/>
            <a:ext cx="3311887" cy="4083257"/>
          </a:xfrm>
          <a:prstGeom prst="rect">
            <a:avLst/>
          </a:prstGeom>
        </p:spPr>
      </p:pic>
    </p:spTree>
    <p:extLst>
      <p:ext uri="{BB962C8B-B14F-4D97-AF65-F5344CB8AC3E}">
        <p14:creationId xmlns:p14="http://schemas.microsoft.com/office/powerpoint/2010/main" val="26606936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Oval 25">
            <a:extLst>
              <a:ext uri="{FF2B5EF4-FFF2-40B4-BE49-F238E27FC236}">
                <a16:creationId xmlns:a16="http://schemas.microsoft.com/office/drawing/2014/main" id="{0FFD9261-49F8-5A43-B963-F12D4596174E}"/>
              </a:ext>
            </a:extLst>
          </p:cNvPr>
          <p:cNvSpPr/>
          <p:nvPr/>
        </p:nvSpPr>
        <p:spPr>
          <a:xfrm>
            <a:off x="2311127" y="4117842"/>
            <a:ext cx="1461789" cy="965120"/>
          </a:xfrm>
          <a:prstGeom prst="ellipse">
            <a:avLst/>
          </a:prstGeom>
          <a:noFill/>
          <a:ln w="57150"/>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28" name="TextBox 27">
            <a:extLst>
              <a:ext uri="{FF2B5EF4-FFF2-40B4-BE49-F238E27FC236}">
                <a16:creationId xmlns:a16="http://schemas.microsoft.com/office/drawing/2014/main" id="{9E7861DF-D480-5342-8195-9BD69570CCD3}"/>
              </a:ext>
            </a:extLst>
          </p:cNvPr>
          <p:cNvSpPr txBox="1"/>
          <p:nvPr/>
        </p:nvSpPr>
        <p:spPr>
          <a:xfrm>
            <a:off x="4156363" y="360219"/>
            <a:ext cx="3648364" cy="830997"/>
          </a:xfrm>
          <a:prstGeom prst="rect">
            <a:avLst/>
          </a:prstGeom>
          <a:ln w="38100">
            <a:solidFill>
              <a:srgbClr val="D34B49"/>
            </a:solidFill>
          </a:ln>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sz="2400" dirty="0"/>
              <a:t>Minneapolis Area Synod, ELCA</a:t>
            </a:r>
          </a:p>
        </p:txBody>
      </p:sp>
      <p:cxnSp>
        <p:nvCxnSpPr>
          <p:cNvPr id="29" name="Straight Connector 28">
            <a:extLst>
              <a:ext uri="{FF2B5EF4-FFF2-40B4-BE49-F238E27FC236}">
                <a16:creationId xmlns:a16="http://schemas.microsoft.com/office/drawing/2014/main" id="{CF73FF93-23C4-3747-B548-5C8E39673451}"/>
              </a:ext>
            </a:extLst>
          </p:cNvPr>
          <p:cNvCxnSpPr>
            <a:cxnSpLocks/>
          </p:cNvCxnSpPr>
          <p:nvPr/>
        </p:nvCxnSpPr>
        <p:spPr>
          <a:xfrm>
            <a:off x="2359992" y="1527206"/>
            <a:ext cx="3617367" cy="0"/>
          </a:xfrm>
          <a:prstGeom prst="line">
            <a:avLst/>
          </a:prstGeom>
        </p:spPr>
        <p:style>
          <a:lnRef idx="3">
            <a:schemeClr val="dk1"/>
          </a:lnRef>
          <a:fillRef idx="0">
            <a:schemeClr val="dk1"/>
          </a:fillRef>
          <a:effectRef idx="2">
            <a:schemeClr val="dk1"/>
          </a:effectRef>
          <a:fontRef idx="minor">
            <a:schemeClr val="tx1"/>
          </a:fontRef>
        </p:style>
      </p:cxnSp>
      <p:cxnSp>
        <p:nvCxnSpPr>
          <p:cNvPr id="30" name="Straight Connector 29">
            <a:extLst>
              <a:ext uri="{FF2B5EF4-FFF2-40B4-BE49-F238E27FC236}">
                <a16:creationId xmlns:a16="http://schemas.microsoft.com/office/drawing/2014/main" id="{6823D8CB-A33E-0045-8AA6-4D3CCA2272E3}"/>
              </a:ext>
            </a:extLst>
          </p:cNvPr>
          <p:cNvCxnSpPr>
            <a:cxnSpLocks/>
          </p:cNvCxnSpPr>
          <p:nvPr/>
        </p:nvCxnSpPr>
        <p:spPr>
          <a:xfrm>
            <a:off x="2359992" y="1527206"/>
            <a:ext cx="0" cy="447040"/>
          </a:xfrm>
          <a:prstGeom prst="line">
            <a:avLst/>
          </a:prstGeom>
        </p:spPr>
        <p:style>
          <a:lnRef idx="3">
            <a:schemeClr val="dk1"/>
          </a:lnRef>
          <a:fillRef idx="0">
            <a:schemeClr val="dk1"/>
          </a:fillRef>
          <a:effectRef idx="2">
            <a:schemeClr val="dk1"/>
          </a:effectRef>
          <a:fontRef idx="minor">
            <a:schemeClr val="tx1"/>
          </a:fontRef>
        </p:style>
      </p:cxnSp>
      <p:sp>
        <p:nvSpPr>
          <p:cNvPr id="31" name="TextBox 30">
            <a:extLst>
              <a:ext uri="{FF2B5EF4-FFF2-40B4-BE49-F238E27FC236}">
                <a16:creationId xmlns:a16="http://schemas.microsoft.com/office/drawing/2014/main" id="{F0B31AAA-0BC2-0D4B-A79B-0EFFD09432F7}"/>
              </a:ext>
            </a:extLst>
          </p:cNvPr>
          <p:cNvSpPr txBox="1"/>
          <p:nvPr/>
        </p:nvSpPr>
        <p:spPr>
          <a:xfrm>
            <a:off x="1787195" y="1980711"/>
            <a:ext cx="1656080" cy="646331"/>
          </a:xfrm>
          <a:prstGeom prst="rect">
            <a:avLst/>
          </a:prstGeom>
          <a:noFill/>
          <a:ln w="38100">
            <a:solidFill>
              <a:srgbClr val="038EA4"/>
            </a:solidFill>
          </a:ln>
        </p:spPr>
        <p:txBody>
          <a:bodyPr wrap="square" rtlCol="0">
            <a:spAutoFit/>
          </a:bodyPr>
          <a:lstStyle/>
          <a:p>
            <a:pPr algn="ctr"/>
            <a:r>
              <a:rPr lang="en-US" dirty="0"/>
              <a:t>Racial Justice Programming</a:t>
            </a:r>
          </a:p>
        </p:txBody>
      </p:sp>
      <p:cxnSp>
        <p:nvCxnSpPr>
          <p:cNvPr id="32" name="Straight Connector 31">
            <a:extLst>
              <a:ext uri="{FF2B5EF4-FFF2-40B4-BE49-F238E27FC236}">
                <a16:creationId xmlns:a16="http://schemas.microsoft.com/office/drawing/2014/main" id="{2C40C272-7A15-5646-B166-D5827755C3D3}"/>
              </a:ext>
            </a:extLst>
          </p:cNvPr>
          <p:cNvCxnSpPr>
            <a:cxnSpLocks/>
          </p:cNvCxnSpPr>
          <p:nvPr/>
        </p:nvCxnSpPr>
        <p:spPr>
          <a:xfrm flipH="1">
            <a:off x="2612002" y="2649259"/>
            <a:ext cx="6465" cy="322624"/>
          </a:xfrm>
          <a:prstGeom prst="line">
            <a:avLst/>
          </a:prstGeom>
        </p:spPr>
        <p:style>
          <a:lnRef idx="3">
            <a:schemeClr val="dk1"/>
          </a:lnRef>
          <a:fillRef idx="0">
            <a:schemeClr val="dk1"/>
          </a:fillRef>
          <a:effectRef idx="2">
            <a:schemeClr val="dk1"/>
          </a:effectRef>
          <a:fontRef idx="minor">
            <a:schemeClr val="tx1"/>
          </a:fontRef>
        </p:style>
      </p:cxnSp>
      <p:cxnSp>
        <p:nvCxnSpPr>
          <p:cNvPr id="33" name="Straight Connector 32">
            <a:extLst>
              <a:ext uri="{FF2B5EF4-FFF2-40B4-BE49-F238E27FC236}">
                <a16:creationId xmlns:a16="http://schemas.microsoft.com/office/drawing/2014/main" id="{42D4D498-4294-E34F-8D46-3B2DE66D3497}"/>
              </a:ext>
            </a:extLst>
          </p:cNvPr>
          <p:cNvCxnSpPr>
            <a:cxnSpLocks/>
          </p:cNvCxnSpPr>
          <p:nvPr/>
        </p:nvCxnSpPr>
        <p:spPr>
          <a:xfrm>
            <a:off x="646545" y="2988035"/>
            <a:ext cx="5104737" cy="0"/>
          </a:xfrm>
          <a:prstGeom prst="line">
            <a:avLst/>
          </a:prstGeom>
        </p:spPr>
        <p:style>
          <a:lnRef idx="3">
            <a:schemeClr val="dk1"/>
          </a:lnRef>
          <a:fillRef idx="0">
            <a:schemeClr val="dk1"/>
          </a:fillRef>
          <a:effectRef idx="2">
            <a:schemeClr val="dk1"/>
          </a:effectRef>
          <a:fontRef idx="minor">
            <a:schemeClr val="tx1"/>
          </a:fontRef>
        </p:style>
      </p:cxnSp>
      <p:cxnSp>
        <p:nvCxnSpPr>
          <p:cNvPr id="34" name="Straight Connector 33">
            <a:extLst>
              <a:ext uri="{FF2B5EF4-FFF2-40B4-BE49-F238E27FC236}">
                <a16:creationId xmlns:a16="http://schemas.microsoft.com/office/drawing/2014/main" id="{C9872B85-F925-3848-B0E0-7321FD273EEB}"/>
              </a:ext>
            </a:extLst>
          </p:cNvPr>
          <p:cNvCxnSpPr>
            <a:cxnSpLocks/>
          </p:cNvCxnSpPr>
          <p:nvPr/>
        </p:nvCxnSpPr>
        <p:spPr>
          <a:xfrm flipH="1">
            <a:off x="645217" y="2972729"/>
            <a:ext cx="6465" cy="322624"/>
          </a:xfrm>
          <a:prstGeom prst="line">
            <a:avLst/>
          </a:prstGeom>
        </p:spPr>
        <p:style>
          <a:lnRef idx="3">
            <a:schemeClr val="dk1"/>
          </a:lnRef>
          <a:fillRef idx="0">
            <a:schemeClr val="dk1"/>
          </a:fillRef>
          <a:effectRef idx="2">
            <a:schemeClr val="dk1"/>
          </a:effectRef>
          <a:fontRef idx="minor">
            <a:schemeClr val="tx1"/>
          </a:fontRef>
        </p:style>
      </p:cxnSp>
      <p:cxnSp>
        <p:nvCxnSpPr>
          <p:cNvPr id="35" name="Straight Connector 34">
            <a:extLst>
              <a:ext uri="{FF2B5EF4-FFF2-40B4-BE49-F238E27FC236}">
                <a16:creationId xmlns:a16="http://schemas.microsoft.com/office/drawing/2014/main" id="{9A7C43A7-C23A-804C-9E18-3F8F7A814E8D}"/>
              </a:ext>
            </a:extLst>
          </p:cNvPr>
          <p:cNvCxnSpPr>
            <a:cxnSpLocks/>
          </p:cNvCxnSpPr>
          <p:nvPr/>
        </p:nvCxnSpPr>
        <p:spPr>
          <a:xfrm flipH="1">
            <a:off x="5733910" y="2984667"/>
            <a:ext cx="6465" cy="322624"/>
          </a:xfrm>
          <a:prstGeom prst="line">
            <a:avLst/>
          </a:prstGeom>
        </p:spPr>
        <p:style>
          <a:lnRef idx="3">
            <a:schemeClr val="dk1"/>
          </a:lnRef>
          <a:fillRef idx="0">
            <a:schemeClr val="dk1"/>
          </a:fillRef>
          <a:effectRef idx="2">
            <a:schemeClr val="dk1"/>
          </a:effectRef>
          <a:fontRef idx="minor">
            <a:schemeClr val="tx1"/>
          </a:fontRef>
        </p:style>
      </p:cxnSp>
      <p:sp>
        <p:nvSpPr>
          <p:cNvPr id="36" name="TextBox 35">
            <a:extLst>
              <a:ext uri="{FF2B5EF4-FFF2-40B4-BE49-F238E27FC236}">
                <a16:creationId xmlns:a16="http://schemas.microsoft.com/office/drawing/2014/main" id="{77535C39-9AAF-0644-92B5-B509429C21F2}"/>
              </a:ext>
            </a:extLst>
          </p:cNvPr>
          <p:cNvSpPr txBox="1"/>
          <p:nvPr/>
        </p:nvSpPr>
        <p:spPr>
          <a:xfrm>
            <a:off x="3565252" y="3349029"/>
            <a:ext cx="994064" cy="646331"/>
          </a:xfrm>
          <a:prstGeom prst="rect">
            <a:avLst/>
          </a:prstGeom>
          <a:noFill/>
          <a:ln w="38100">
            <a:solidFill>
              <a:srgbClr val="038EA4"/>
            </a:solidFill>
          </a:ln>
        </p:spPr>
        <p:txBody>
          <a:bodyPr wrap="square" rtlCol="0">
            <a:spAutoFit/>
          </a:bodyPr>
          <a:lstStyle/>
          <a:p>
            <a:pPr algn="ctr"/>
            <a:r>
              <a:rPr lang="en-US" dirty="0"/>
              <a:t>Mission Table</a:t>
            </a:r>
          </a:p>
        </p:txBody>
      </p:sp>
      <p:cxnSp>
        <p:nvCxnSpPr>
          <p:cNvPr id="37" name="Straight Connector 36">
            <a:extLst>
              <a:ext uri="{FF2B5EF4-FFF2-40B4-BE49-F238E27FC236}">
                <a16:creationId xmlns:a16="http://schemas.microsoft.com/office/drawing/2014/main" id="{75AEB20E-26EC-1944-BD89-0D0AFB8404D6}"/>
              </a:ext>
            </a:extLst>
          </p:cNvPr>
          <p:cNvCxnSpPr>
            <a:cxnSpLocks/>
          </p:cNvCxnSpPr>
          <p:nvPr/>
        </p:nvCxnSpPr>
        <p:spPr>
          <a:xfrm flipH="1">
            <a:off x="653147" y="3962140"/>
            <a:ext cx="6465" cy="322624"/>
          </a:xfrm>
          <a:prstGeom prst="line">
            <a:avLst/>
          </a:prstGeom>
        </p:spPr>
        <p:style>
          <a:lnRef idx="3">
            <a:schemeClr val="dk1"/>
          </a:lnRef>
          <a:fillRef idx="0">
            <a:schemeClr val="dk1"/>
          </a:fillRef>
          <a:effectRef idx="2">
            <a:schemeClr val="dk1"/>
          </a:effectRef>
          <a:fontRef idx="minor">
            <a:schemeClr val="tx1"/>
          </a:fontRef>
        </p:style>
      </p:cxnSp>
      <p:sp>
        <p:nvSpPr>
          <p:cNvPr id="38" name="TextBox 37">
            <a:extLst>
              <a:ext uri="{FF2B5EF4-FFF2-40B4-BE49-F238E27FC236}">
                <a16:creationId xmlns:a16="http://schemas.microsoft.com/office/drawing/2014/main" id="{9C003CF6-99BD-1344-8B91-B3B398E46164}"/>
              </a:ext>
            </a:extLst>
          </p:cNvPr>
          <p:cNvSpPr txBox="1"/>
          <p:nvPr/>
        </p:nvSpPr>
        <p:spPr>
          <a:xfrm>
            <a:off x="5204693" y="3329562"/>
            <a:ext cx="1036898" cy="646331"/>
          </a:xfrm>
          <a:prstGeom prst="rect">
            <a:avLst/>
          </a:prstGeom>
          <a:noFill/>
          <a:ln w="38100">
            <a:solidFill>
              <a:srgbClr val="038EA4"/>
            </a:solidFill>
          </a:ln>
        </p:spPr>
        <p:txBody>
          <a:bodyPr wrap="square" rtlCol="0">
            <a:spAutoFit/>
          </a:bodyPr>
          <a:lstStyle/>
          <a:p>
            <a:pPr algn="ctr"/>
            <a:r>
              <a:rPr lang="en-US" dirty="0"/>
              <a:t>Leaders of Color</a:t>
            </a:r>
          </a:p>
        </p:txBody>
      </p:sp>
      <p:cxnSp>
        <p:nvCxnSpPr>
          <p:cNvPr id="43" name="Straight Connector 42">
            <a:extLst>
              <a:ext uri="{FF2B5EF4-FFF2-40B4-BE49-F238E27FC236}">
                <a16:creationId xmlns:a16="http://schemas.microsoft.com/office/drawing/2014/main" id="{DC6941BA-14A1-3445-BE87-4AF11423A9F5}"/>
              </a:ext>
            </a:extLst>
          </p:cNvPr>
          <p:cNvCxnSpPr>
            <a:cxnSpLocks/>
          </p:cNvCxnSpPr>
          <p:nvPr/>
        </p:nvCxnSpPr>
        <p:spPr>
          <a:xfrm flipH="1">
            <a:off x="3938966" y="3008362"/>
            <a:ext cx="6465" cy="322624"/>
          </a:xfrm>
          <a:prstGeom prst="line">
            <a:avLst/>
          </a:prstGeom>
        </p:spPr>
        <p:style>
          <a:lnRef idx="3">
            <a:schemeClr val="dk1"/>
          </a:lnRef>
          <a:fillRef idx="0">
            <a:schemeClr val="dk1"/>
          </a:fillRef>
          <a:effectRef idx="2">
            <a:schemeClr val="dk1"/>
          </a:effectRef>
          <a:fontRef idx="minor">
            <a:schemeClr val="tx1"/>
          </a:fontRef>
        </p:style>
      </p:cxnSp>
      <p:cxnSp>
        <p:nvCxnSpPr>
          <p:cNvPr id="57" name="Straight Connector 56">
            <a:extLst>
              <a:ext uri="{FF2B5EF4-FFF2-40B4-BE49-F238E27FC236}">
                <a16:creationId xmlns:a16="http://schemas.microsoft.com/office/drawing/2014/main" id="{132A378C-3A26-F744-B9F1-E1A482CE0522}"/>
              </a:ext>
            </a:extLst>
          </p:cNvPr>
          <p:cNvCxnSpPr>
            <a:cxnSpLocks/>
          </p:cNvCxnSpPr>
          <p:nvPr/>
        </p:nvCxnSpPr>
        <p:spPr>
          <a:xfrm flipH="1">
            <a:off x="3027228" y="2979094"/>
            <a:ext cx="1" cy="1421213"/>
          </a:xfrm>
          <a:prstGeom prst="line">
            <a:avLst/>
          </a:prstGeom>
        </p:spPr>
        <p:style>
          <a:lnRef idx="3">
            <a:schemeClr val="dk1"/>
          </a:lnRef>
          <a:fillRef idx="0">
            <a:schemeClr val="dk1"/>
          </a:fillRef>
          <a:effectRef idx="2">
            <a:schemeClr val="dk1"/>
          </a:effectRef>
          <a:fontRef idx="minor">
            <a:schemeClr val="tx1"/>
          </a:fontRef>
        </p:style>
      </p:cxnSp>
      <p:sp>
        <p:nvSpPr>
          <p:cNvPr id="59" name="TextBox 58">
            <a:extLst>
              <a:ext uri="{FF2B5EF4-FFF2-40B4-BE49-F238E27FC236}">
                <a16:creationId xmlns:a16="http://schemas.microsoft.com/office/drawing/2014/main" id="{3749394D-1ED4-E94A-986D-5CABE8371F10}"/>
              </a:ext>
            </a:extLst>
          </p:cNvPr>
          <p:cNvSpPr txBox="1"/>
          <p:nvPr/>
        </p:nvSpPr>
        <p:spPr>
          <a:xfrm>
            <a:off x="2446792" y="4391365"/>
            <a:ext cx="1217841" cy="369332"/>
          </a:xfrm>
          <a:prstGeom prst="rect">
            <a:avLst/>
          </a:prstGeom>
          <a:noFill/>
          <a:ln w="38100">
            <a:solidFill>
              <a:srgbClr val="038EA4"/>
            </a:solidFill>
          </a:ln>
        </p:spPr>
        <p:txBody>
          <a:bodyPr wrap="square" rtlCol="0">
            <a:spAutoFit/>
          </a:bodyPr>
          <a:lstStyle/>
          <a:p>
            <a:pPr algn="ctr"/>
            <a:r>
              <a:rPr lang="en-US" dirty="0"/>
              <a:t>AMMPARO</a:t>
            </a:r>
          </a:p>
        </p:txBody>
      </p:sp>
      <p:sp>
        <p:nvSpPr>
          <p:cNvPr id="67" name="TextBox 66">
            <a:extLst>
              <a:ext uri="{FF2B5EF4-FFF2-40B4-BE49-F238E27FC236}">
                <a16:creationId xmlns:a16="http://schemas.microsoft.com/office/drawing/2014/main" id="{D3E32F68-FF83-E342-A738-D4D59F393368}"/>
              </a:ext>
            </a:extLst>
          </p:cNvPr>
          <p:cNvSpPr txBox="1"/>
          <p:nvPr/>
        </p:nvSpPr>
        <p:spPr>
          <a:xfrm>
            <a:off x="223918" y="3301818"/>
            <a:ext cx="994064" cy="646331"/>
          </a:xfrm>
          <a:prstGeom prst="rect">
            <a:avLst/>
          </a:prstGeom>
          <a:noFill/>
          <a:ln w="38100">
            <a:solidFill>
              <a:srgbClr val="038EA4"/>
            </a:solidFill>
          </a:ln>
        </p:spPr>
        <p:txBody>
          <a:bodyPr wrap="square" rtlCol="0">
            <a:spAutoFit/>
          </a:bodyPr>
          <a:lstStyle/>
          <a:p>
            <a:pPr algn="ctr"/>
            <a:r>
              <a:rPr lang="en-US" dirty="0"/>
              <a:t>Unite Table</a:t>
            </a:r>
          </a:p>
        </p:txBody>
      </p:sp>
      <p:sp>
        <p:nvSpPr>
          <p:cNvPr id="68" name="TextBox 67">
            <a:extLst>
              <a:ext uri="{FF2B5EF4-FFF2-40B4-BE49-F238E27FC236}">
                <a16:creationId xmlns:a16="http://schemas.microsoft.com/office/drawing/2014/main" id="{C32914F8-614B-6946-AEDE-CFFF986B903F}"/>
              </a:ext>
            </a:extLst>
          </p:cNvPr>
          <p:cNvSpPr txBox="1"/>
          <p:nvPr/>
        </p:nvSpPr>
        <p:spPr>
          <a:xfrm>
            <a:off x="155562" y="4277237"/>
            <a:ext cx="1708727" cy="646331"/>
          </a:xfrm>
          <a:prstGeom prst="rect">
            <a:avLst/>
          </a:prstGeom>
          <a:noFill/>
          <a:ln w="38100">
            <a:solidFill>
              <a:srgbClr val="038EA4"/>
            </a:solidFill>
          </a:ln>
        </p:spPr>
        <p:txBody>
          <a:bodyPr wrap="square" rtlCol="0">
            <a:spAutoFit/>
          </a:bodyPr>
          <a:lstStyle/>
          <a:p>
            <a:pPr algn="ctr"/>
            <a:r>
              <a:rPr lang="en-US" dirty="0"/>
              <a:t>Racial Justice Liaisons/Teams</a:t>
            </a:r>
          </a:p>
        </p:txBody>
      </p:sp>
      <p:cxnSp>
        <p:nvCxnSpPr>
          <p:cNvPr id="69" name="Straight Connector 68">
            <a:extLst>
              <a:ext uri="{FF2B5EF4-FFF2-40B4-BE49-F238E27FC236}">
                <a16:creationId xmlns:a16="http://schemas.microsoft.com/office/drawing/2014/main" id="{20FF1914-5EFA-194D-93BD-82B02FBF0F89}"/>
              </a:ext>
            </a:extLst>
          </p:cNvPr>
          <p:cNvCxnSpPr>
            <a:cxnSpLocks/>
          </p:cNvCxnSpPr>
          <p:nvPr/>
        </p:nvCxnSpPr>
        <p:spPr>
          <a:xfrm>
            <a:off x="5977359" y="1190442"/>
            <a:ext cx="0" cy="336764"/>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0053820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AMMPARO</a:t>
            </a:r>
          </a:p>
        </p:txBody>
      </p:sp>
      <p:sp>
        <p:nvSpPr>
          <p:cNvPr id="3" name="Content Placeholder 2"/>
          <p:cNvSpPr>
            <a:spLocks noGrp="1"/>
          </p:cNvSpPr>
          <p:nvPr>
            <p:ph sz="half" idx="1"/>
          </p:nvPr>
        </p:nvSpPr>
        <p:spPr>
          <a:xfrm>
            <a:off x="714375" y="1690688"/>
            <a:ext cx="6343650" cy="4486275"/>
          </a:xfrm>
        </p:spPr>
        <p:txBody>
          <a:bodyPr>
            <a:normAutofit fontScale="85000" lnSpcReduction="20000"/>
          </a:bodyPr>
          <a:lstStyle/>
          <a:p>
            <a:pPr lvl="0"/>
            <a:r>
              <a:rPr lang="en-US" dirty="0"/>
              <a:t>The Spanish word </a:t>
            </a:r>
            <a:r>
              <a:rPr lang="en-US" i="1" dirty="0"/>
              <a:t>amparo</a:t>
            </a:r>
            <a:r>
              <a:rPr lang="en-US" dirty="0"/>
              <a:t> refers to the protection of a living creature from suffering or damage. </a:t>
            </a:r>
          </a:p>
          <a:p>
            <a:pPr lvl="0"/>
            <a:r>
              <a:rPr lang="en-US" dirty="0"/>
              <a:t>AMMPARO stands for (Accompany Migrant Minors with Protection, Advocacy, Representation, and Opportunities)</a:t>
            </a:r>
          </a:p>
          <a:p>
            <a:pPr lvl="0"/>
            <a:r>
              <a:rPr lang="en-US" dirty="0"/>
              <a:t>AMMPARO’s main goal is the awakening, engaging, and equipping of Lutherans in their baptismal calling to be in solidarity with oppressed immigrants. </a:t>
            </a:r>
          </a:p>
          <a:p>
            <a:pPr lvl="0"/>
            <a:r>
              <a:rPr lang="en-US" dirty="0"/>
              <a:t>Guardian Angels is a national AMMPARO program through which individuals volunteer to serve as observers in juvenile immigration court and help connect minors with needed services.</a:t>
            </a:r>
          </a:p>
        </p:txBody>
      </p:sp>
      <p:pic>
        <p:nvPicPr>
          <p:cNvPr id="7" name="Content Placeholder 6" descr="Logo, company name&#10;&#10;Description automatically generated">
            <a:extLst>
              <a:ext uri="{FF2B5EF4-FFF2-40B4-BE49-F238E27FC236}">
                <a16:creationId xmlns:a16="http://schemas.microsoft.com/office/drawing/2014/main" id="{E3BA5DEC-EB2D-0049-A99E-28D7F82B6A1F}"/>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173516" y="2150269"/>
            <a:ext cx="4446984" cy="2964656"/>
          </a:xfrm>
        </p:spPr>
      </p:pic>
      <p:cxnSp>
        <p:nvCxnSpPr>
          <p:cNvPr id="4" name="Straight Connector 3"/>
          <p:cNvCxnSpPr/>
          <p:nvPr/>
        </p:nvCxnSpPr>
        <p:spPr>
          <a:xfrm>
            <a:off x="838200" y="1348509"/>
            <a:ext cx="10383982" cy="0"/>
          </a:xfrm>
          <a:prstGeom prst="line">
            <a:avLst/>
          </a:prstGeom>
          <a:ln w="63500">
            <a:gradFill flip="none" rotWithShape="1">
              <a:gsLst>
                <a:gs pos="0">
                  <a:srgbClr val="3E9E67"/>
                </a:gs>
                <a:gs pos="27000">
                  <a:srgbClr val="038EA4"/>
                </a:gs>
                <a:gs pos="79000">
                  <a:srgbClr val="870053"/>
                </a:gs>
                <a:gs pos="54000">
                  <a:srgbClr val="002C5C"/>
                </a:gs>
                <a:gs pos="100000">
                  <a:srgbClr val="D34B49"/>
                </a:gs>
              </a:gsLst>
              <a:path path="shape">
                <a:fillToRect l="50000" t="50000" r="50000" b="50000"/>
              </a:path>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80521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Oval 25">
            <a:extLst>
              <a:ext uri="{FF2B5EF4-FFF2-40B4-BE49-F238E27FC236}">
                <a16:creationId xmlns:a16="http://schemas.microsoft.com/office/drawing/2014/main" id="{0FFD9261-49F8-5A43-B963-F12D4596174E}"/>
              </a:ext>
            </a:extLst>
          </p:cNvPr>
          <p:cNvSpPr/>
          <p:nvPr/>
        </p:nvSpPr>
        <p:spPr>
          <a:xfrm>
            <a:off x="3908626" y="5061090"/>
            <a:ext cx="1577774" cy="1349981"/>
          </a:xfrm>
          <a:prstGeom prst="ellipse">
            <a:avLst/>
          </a:prstGeom>
          <a:noFill/>
          <a:ln w="57150"/>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28" name="TextBox 27">
            <a:extLst>
              <a:ext uri="{FF2B5EF4-FFF2-40B4-BE49-F238E27FC236}">
                <a16:creationId xmlns:a16="http://schemas.microsoft.com/office/drawing/2014/main" id="{9E7861DF-D480-5342-8195-9BD69570CCD3}"/>
              </a:ext>
            </a:extLst>
          </p:cNvPr>
          <p:cNvSpPr txBox="1"/>
          <p:nvPr/>
        </p:nvSpPr>
        <p:spPr>
          <a:xfrm>
            <a:off x="4156363" y="360219"/>
            <a:ext cx="3648364" cy="830997"/>
          </a:xfrm>
          <a:prstGeom prst="rect">
            <a:avLst/>
          </a:prstGeom>
          <a:ln w="38100">
            <a:solidFill>
              <a:srgbClr val="D34B49"/>
            </a:solidFill>
          </a:ln>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sz="2400" dirty="0"/>
              <a:t>Minneapolis Area Synod, ELCA</a:t>
            </a:r>
          </a:p>
        </p:txBody>
      </p:sp>
      <p:cxnSp>
        <p:nvCxnSpPr>
          <p:cNvPr id="29" name="Straight Connector 28">
            <a:extLst>
              <a:ext uri="{FF2B5EF4-FFF2-40B4-BE49-F238E27FC236}">
                <a16:creationId xmlns:a16="http://schemas.microsoft.com/office/drawing/2014/main" id="{CF73FF93-23C4-3747-B548-5C8E39673451}"/>
              </a:ext>
            </a:extLst>
          </p:cNvPr>
          <p:cNvCxnSpPr>
            <a:cxnSpLocks/>
          </p:cNvCxnSpPr>
          <p:nvPr/>
        </p:nvCxnSpPr>
        <p:spPr>
          <a:xfrm flipV="1">
            <a:off x="2359992" y="1513840"/>
            <a:ext cx="8074328" cy="13366"/>
          </a:xfrm>
          <a:prstGeom prst="line">
            <a:avLst/>
          </a:prstGeom>
        </p:spPr>
        <p:style>
          <a:lnRef idx="3">
            <a:schemeClr val="dk1"/>
          </a:lnRef>
          <a:fillRef idx="0">
            <a:schemeClr val="dk1"/>
          </a:fillRef>
          <a:effectRef idx="2">
            <a:schemeClr val="dk1"/>
          </a:effectRef>
          <a:fontRef idx="minor">
            <a:schemeClr val="tx1"/>
          </a:fontRef>
        </p:style>
      </p:cxnSp>
      <p:cxnSp>
        <p:nvCxnSpPr>
          <p:cNvPr id="30" name="Straight Connector 29">
            <a:extLst>
              <a:ext uri="{FF2B5EF4-FFF2-40B4-BE49-F238E27FC236}">
                <a16:creationId xmlns:a16="http://schemas.microsoft.com/office/drawing/2014/main" id="{6823D8CB-A33E-0045-8AA6-4D3CCA2272E3}"/>
              </a:ext>
            </a:extLst>
          </p:cNvPr>
          <p:cNvCxnSpPr>
            <a:cxnSpLocks/>
          </p:cNvCxnSpPr>
          <p:nvPr/>
        </p:nvCxnSpPr>
        <p:spPr>
          <a:xfrm>
            <a:off x="2359992" y="1527206"/>
            <a:ext cx="0" cy="447040"/>
          </a:xfrm>
          <a:prstGeom prst="line">
            <a:avLst/>
          </a:prstGeom>
        </p:spPr>
        <p:style>
          <a:lnRef idx="3">
            <a:schemeClr val="dk1"/>
          </a:lnRef>
          <a:fillRef idx="0">
            <a:schemeClr val="dk1"/>
          </a:fillRef>
          <a:effectRef idx="2">
            <a:schemeClr val="dk1"/>
          </a:effectRef>
          <a:fontRef idx="minor">
            <a:schemeClr val="tx1"/>
          </a:fontRef>
        </p:style>
      </p:cxnSp>
      <p:sp>
        <p:nvSpPr>
          <p:cNvPr id="31" name="TextBox 30">
            <a:extLst>
              <a:ext uri="{FF2B5EF4-FFF2-40B4-BE49-F238E27FC236}">
                <a16:creationId xmlns:a16="http://schemas.microsoft.com/office/drawing/2014/main" id="{F0B31AAA-0BC2-0D4B-A79B-0EFFD09432F7}"/>
              </a:ext>
            </a:extLst>
          </p:cNvPr>
          <p:cNvSpPr txBox="1"/>
          <p:nvPr/>
        </p:nvSpPr>
        <p:spPr>
          <a:xfrm>
            <a:off x="1787195" y="1980711"/>
            <a:ext cx="1656080" cy="646331"/>
          </a:xfrm>
          <a:prstGeom prst="rect">
            <a:avLst/>
          </a:prstGeom>
          <a:noFill/>
          <a:ln w="38100">
            <a:solidFill>
              <a:srgbClr val="038EA4"/>
            </a:solidFill>
          </a:ln>
        </p:spPr>
        <p:txBody>
          <a:bodyPr wrap="square" rtlCol="0">
            <a:spAutoFit/>
          </a:bodyPr>
          <a:lstStyle/>
          <a:p>
            <a:pPr algn="ctr"/>
            <a:r>
              <a:rPr lang="en-US" dirty="0"/>
              <a:t>Racial Justice Programming</a:t>
            </a:r>
          </a:p>
        </p:txBody>
      </p:sp>
      <p:cxnSp>
        <p:nvCxnSpPr>
          <p:cNvPr id="32" name="Straight Connector 31">
            <a:extLst>
              <a:ext uri="{FF2B5EF4-FFF2-40B4-BE49-F238E27FC236}">
                <a16:creationId xmlns:a16="http://schemas.microsoft.com/office/drawing/2014/main" id="{2C40C272-7A15-5646-B166-D5827755C3D3}"/>
              </a:ext>
            </a:extLst>
          </p:cNvPr>
          <p:cNvCxnSpPr>
            <a:cxnSpLocks/>
          </p:cNvCxnSpPr>
          <p:nvPr/>
        </p:nvCxnSpPr>
        <p:spPr>
          <a:xfrm flipH="1">
            <a:off x="2612002" y="2649259"/>
            <a:ext cx="6465" cy="322624"/>
          </a:xfrm>
          <a:prstGeom prst="line">
            <a:avLst/>
          </a:prstGeom>
        </p:spPr>
        <p:style>
          <a:lnRef idx="3">
            <a:schemeClr val="dk1"/>
          </a:lnRef>
          <a:fillRef idx="0">
            <a:schemeClr val="dk1"/>
          </a:fillRef>
          <a:effectRef idx="2">
            <a:schemeClr val="dk1"/>
          </a:effectRef>
          <a:fontRef idx="minor">
            <a:schemeClr val="tx1"/>
          </a:fontRef>
        </p:style>
      </p:cxnSp>
      <p:cxnSp>
        <p:nvCxnSpPr>
          <p:cNvPr id="33" name="Straight Connector 32">
            <a:extLst>
              <a:ext uri="{FF2B5EF4-FFF2-40B4-BE49-F238E27FC236}">
                <a16:creationId xmlns:a16="http://schemas.microsoft.com/office/drawing/2014/main" id="{42D4D498-4294-E34F-8D46-3B2DE66D3497}"/>
              </a:ext>
            </a:extLst>
          </p:cNvPr>
          <p:cNvCxnSpPr>
            <a:cxnSpLocks/>
          </p:cNvCxnSpPr>
          <p:nvPr/>
        </p:nvCxnSpPr>
        <p:spPr>
          <a:xfrm>
            <a:off x="646545" y="2988035"/>
            <a:ext cx="5104737" cy="0"/>
          </a:xfrm>
          <a:prstGeom prst="line">
            <a:avLst/>
          </a:prstGeom>
        </p:spPr>
        <p:style>
          <a:lnRef idx="3">
            <a:schemeClr val="dk1"/>
          </a:lnRef>
          <a:fillRef idx="0">
            <a:schemeClr val="dk1"/>
          </a:fillRef>
          <a:effectRef idx="2">
            <a:schemeClr val="dk1"/>
          </a:effectRef>
          <a:fontRef idx="minor">
            <a:schemeClr val="tx1"/>
          </a:fontRef>
        </p:style>
      </p:cxnSp>
      <p:cxnSp>
        <p:nvCxnSpPr>
          <p:cNvPr id="34" name="Straight Connector 33">
            <a:extLst>
              <a:ext uri="{FF2B5EF4-FFF2-40B4-BE49-F238E27FC236}">
                <a16:creationId xmlns:a16="http://schemas.microsoft.com/office/drawing/2014/main" id="{C9872B85-F925-3848-B0E0-7321FD273EEB}"/>
              </a:ext>
            </a:extLst>
          </p:cNvPr>
          <p:cNvCxnSpPr>
            <a:cxnSpLocks/>
          </p:cNvCxnSpPr>
          <p:nvPr/>
        </p:nvCxnSpPr>
        <p:spPr>
          <a:xfrm flipH="1">
            <a:off x="645217" y="2972729"/>
            <a:ext cx="6465" cy="322624"/>
          </a:xfrm>
          <a:prstGeom prst="line">
            <a:avLst/>
          </a:prstGeom>
        </p:spPr>
        <p:style>
          <a:lnRef idx="3">
            <a:schemeClr val="dk1"/>
          </a:lnRef>
          <a:fillRef idx="0">
            <a:schemeClr val="dk1"/>
          </a:fillRef>
          <a:effectRef idx="2">
            <a:schemeClr val="dk1"/>
          </a:effectRef>
          <a:fontRef idx="minor">
            <a:schemeClr val="tx1"/>
          </a:fontRef>
        </p:style>
      </p:cxnSp>
      <p:sp>
        <p:nvSpPr>
          <p:cNvPr id="36" name="TextBox 35">
            <a:extLst>
              <a:ext uri="{FF2B5EF4-FFF2-40B4-BE49-F238E27FC236}">
                <a16:creationId xmlns:a16="http://schemas.microsoft.com/office/drawing/2014/main" id="{77535C39-9AAF-0644-92B5-B509429C21F2}"/>
              </a:ext>
            </a:extLst>
          </p:cNvPr>
          <p:cNvSpPr txBox="1"/>
          <p:nvPr/>
        </p:nvSpPr>
        <p:spPr>
          <a:xfrm>
            <a:off x="3565252" y="3349029"/>
            <a:ext cx="994064" cy="646331"/>
          </a:xfrm>
          <a:prstGeom prst="rect">
            <a:avLst/>
          </a:prstGeom>
          <a:noFill/>
          <a:ln w="38100">
            <a:solidFill>
              <a:srgbClr val="038EA4"/>
            </a:solidFill>
          </a:ln>
        </p:spPr>
        <p:txBody>
          <a:bodyPr wrap="square" rtlCol="0">
            <a:spAutoFit/>
          </a:bodyPr>
          <a:lstStyle/>
          <a:p>
            <a:pPr algn="ctr"/>
            <a:r>
              <a:rPr lang="en-US" dirty="0"/>
              <a:t>Mission Table</a:t>
            </a:r>
          </a:p>
        </p:txBody>
      </p:sp>
      <p:cxnSp>
        <p:nvCxnSpPr>
          <p:cNvPr id="37" name="Straight Connector 36">
            <a:extLst>
              <a:ext uri="{FF2B5EF4-FFF2-40B4-BE49-F238E27FC236}">
                <a16:creationId xmlns:a16="http://schemas.microsoft.com/office/drawing/2014/main" id="{75AEB20E-26EC-1944-BD89-0D0AFB8404D6}"/>
              </a:ext>
            </a:extLst>
          </p:cNvPr>
          <p:cNvCxnSpPr>
            <a:cxnSpLocks/>
          </p:cNvCxnSpPr>
          <p:nvPr/>
        </p:nvCxnSpPr>
        <p:spPr>
          <a:xfrm flipH="1">
            <a:off x="653147" y="3962140"/>
            <a:ext cx="6465" cy="322624"/>
          </a:xfrm>
          <a:prstGeom prst="line">
            <a:avLst/>
          </a:prstGeom>
        </p:spPr>
        <p:style>
          <a:lnRef idx="3">
            <a:schemeClr val="dk1"/>
          </a:lnRef>
          <a:fillRef idx="0">
            <a:schemeClr val="dk1"/>
          </a:fillRef>
          <a:effectRef idx="2">
            <a:schemeClr val="dk1"/>
          </a:effectRef>
          <a:fontRef idx="minor">
            <a:schemeClr val="tx1"/>
          </a:fontRef>
        </p:style>
      </p:cxnSp>
      <p:sp>
        <p:nvSpPr>
          <p:cNvPr id="38" name="TextBox 37">
            <a:extLst>
              <a:ext uri="{FF2B5EF4-FFF2-40B4-BE49-F238E27FC236}">
                <a16:creationId xmlns:a16="http://schemas.microsoft.com/office/drawing/2014/main" id="{9C003CF6-99BD-1344-8B91-B3B398E46164}"/>
              </a:ext>
            </a:extLst>
          </p:cNvPr>
          <p:cNvSpPr txBox="1"/>
          <p:nvPr/>
        </p:nvSpPr>
        <p:spPr>
          <a:xfrm>
            <a:off x="5204693" y="3329562"/>
            <a:ext cx="1036898" cy="646331"/>
          </a:xfrm>
          <a:prstGeom prst="rect">
            <a:avLst/>
          </a:prstGeom>
          <a:noFill/>
          <a:ln w="38100">
            <a:solidFill>
              <a:srgbClr val="038EA4"/>
            </a:solidFill>
          </a:ln>
        </p:spPr>
        <p:txBody>
          <a:bodyPr wrap="square" rtlCol="0">
            <a:spAutoFit/>
          </a:bodyPr>
          <a:lstStyle/>
          <a:p>
            <a:pPr algn="ctr"/>
            <a:r>
              <a:rPr lang="en-US" dirty="0"/>
              <a:t>Leaders of Color</a:t>
            </a:r>
          </a:p>
        </p:txBody>
      </p:sp>
      <p:cxnSp>
        <p:nvCxnSpPr>
          <p:cNvPr id="43" name="Straight Connector 42">
            <a:extLst>
              <a:ext uri="{FF2B5EF4-FFF2-40B4-BE49-F238E27FC236}">
                <a16:creationId xmlns:a16="http://schemas.microsoft.com/office/drawing/2014/main" id="{DC6941BA-14A1-3445-BE87-4AF11423A9F5}"/>
              </a:ext>
            </a:extLst>
          </p:cNvPr>
          <p:cNvCxnSpPr>
            <a:cxnSpLocks/>
          </p:cNvCxnSpPr>
          <p:nvPr/>
        </p:nvCxnSpPr>
        <p:spPr>
          <a:xfrm flipH="1">
            <a:off x="3938966" y="3008362"/>
            <a:ext cx="6465" cy="322624"/>
          </a:xfrm>
          <a:prstGeom prst="line">
            <a:avLst/>
          </a:prstGeom>
        </p:spPr>
        <p:style>
          <a:lnRef idx="3">
            <a:schemeClr val="dk1"/>
          </a:lnRef>
          <a:fillRef idx="0">
            <a:schemeClr val="dk1"/>
          </a:fillRef>
          <a:effectRef idx="2">
            <a:schemeClr val="dk1"/>
          </a:effectRef>
          <a:fontRef idx="minor">
            <a:schemeClr val="tx1"/>
          </a:fontRef>
        </p:style>
      </p:cxnSp>
      <p:cxnSp>
        <p:nvCxnSpPr>
          <p:cNvPr id="56" name="Straight Connector 55">
            <a:extLst>
              <a:ext uri="{FF2B5EF4-FFF2-40B4-BE49-F238E27FC236}">
                <a16:creationId xmlns:a16="http://schemas.microsoft.com/office/drawing/2014/main" id="{4CC418DC-BED5-744F-80F9-61282935ED2E}"/>
              </a:ext>
            </a:extLst>
          </p:cNvPr>
          <p:cNvCxnSpPr>
            <a:cxnSpLocks/>
          </p:cNvCxnSpPr>
          <p:nvPr/>
        </p:nvCxnSpPr>
        <p:spPr>
          <a:xfrm flipH="1">
            <a:off x="4853539" y="2984667"/>
            <a:ext cx="1" cy="2291404"/>
          </a:xfrm>
          <a:prstGeom prst="line">
            <a:avLst/>
          </a:prstGeom>
        </p:spPr>
        <p:style>
          <a:lnRef idx="3">
            <a:schemeClr val="dk1"/>
          </a:lnRef>
          <a:fillRef idx="0">
            <a:schemeClr val="dk1"/>
          </a:fillRef>
          <a:effectRef idx="2">
            <a:schemeClr val="dk1"/>
          </a:effectRef>
          <a:fontRef idx="minor">
            <a:schemeClr val="tx1"/>
          </a:fontRef>
        </p:style>
      </p:cxnSp>
      <p:cxnSp>
        <p:nvCxnSpPr>
          <p:cNvPr id="57" name="Straight Connector 56">
            <a:extLst>
              <a:ext uri="{FF2B5EF4-FFF2-40B4-BE49-F238E27FC236}">
                <a16:creationId xmlns:a16="http://schemas.microsoft.com/office/drawing/2014/main" id="{132A378C-3A26-F744-B9F1-E1A482CE0522}"/>
              </a:ext>
            </a:extLst>
          </p:cNvPr>
          <p:cNvCxnSpPr>
            <a:cxnSpLocks/>
          </p:cNvCxnSpPr>
          <p:nvPr/>
        </p:nvCxnSpPr>
        <p:spPr>
          <a:xfrm flipH="1">
            <a:off x="2769883" y="2971883"/>
            <a:ext cx="1" cy="1421213"/>
          </a:xfrm>
          <a:prstGeom prst="line">
            <a:avLst/>
          </a:prstGeom>
        </p:spPr>
        <p:style>
          <a:lnRef idx="3">
            <a:schemeClr val="dk1"/>
          </a:lnRef>
          <a:fillRef idx="0">
            <a:schemeClr val="dk1"/>
          </a:fillRef>
          <a:effectRef idx="2">
            <a:schemeClr val="dk1"/>
          </a:effectRef>
          <a:fontRef idx="minor">
            <a:schemeClr val="tx1"/>
          </a:fontRef>
        </p:style>
      </p:cxnSp>
      <p:sp>
        <p:nvSpPr>
          <p:cNvPr id="59" name="TextBox 58">
            <a:extLst>
              <a:ext uri="{FF2B5EF4-FFF2-40B4-BE49-F238E27FC236}">
                <a16:creationId xmlns:a16="http://schemas.microsoft.com/office/drawing/2014/main" id="{3749394D-1ED4-E94A-986D-5CABE8371F10}"/>
              </a:ext>
            </a:extLst>
          </p:cNvPr>
          <p:cNvSpPr txBox="1"/>
          <p:nvPr/>
        </p:nvSpPr>
        <p:spPr>
          <a:xfrm>
            <a:off x="2446792" y="4391365"/>
            <a:ext cx="1217841" cy="369332"/>
          </a:xfrm>
          <a:prstGeom prst="rect">
            <a:avLst/>
          </a:prstGeom>
          <a:noFill/>
          <a:ln w="38100">
            <a:solidFill>
              <a:srgbClr val="038EA4"/>
            </a:solidFill>
          </a:ln>
        </p:spPr>
        <p:txBody>
          <a:bodyPr wrap="square" rtlCol="0">
            <a:spAutoFit/>
          </a:bodyPr>
          <a:lstStyle/>
          <a:p>
            <a:pPr algn="ctr"/>
            <a:r>
              <a:rPr lang="en-US" dirty="0"/>
              <a:t>AMMPARO</a:t>
            </a:r>
          </a:p>
        </p:txBody>
      </p:sp>
      <p:sp>
        <p:nvSpPr>
          <p:cNvPr id="60" name="TextBox 59">
            <a:extLst>
              <a:ext uri="{FF2B5EF4-FFF2-40B4-BE49-F238E27FC236}">
                <a16:creationId xmlns:a16="http://schemas.microsoft.com/office/drawing/2014/main" id="{924F607E-E2F4-2A4C-B517-8DE9F14938D2}"/>
              </a:ext>
            </a:extLst>
          </p:cNvPr>
          <p:cNvSpPr txBox="1"/>
          <p:nvPr/>
        </p:nvSpPr>
        <p:spPr>
          <a:xfrm>
            <a:off x="4084988" y="5276071"/>
            <a:ext cx="1265583" cy="923330"/>
          </a:xfrm>
          <a:prstGeom prst="rect">
            <a:avLst/>
          </a:prstGeom>
          <a:noFill/>
          <a:ln w="38100">
            <a:solidFill>
              <a:srgbClr val="038EA4"/>
            </a:solidFill>
          </a:ln>
        </p:spPr>
        <p:txBody>
          <a:bodyPr wrap="square" rtlCol="0">
            <a:spAutoFit/>
          </a:bodyPr>
          <a:lstStyle/>
          <a:p>
            <a:pPr algn="ctr"/>
            <a:r>
              <a:rPr lang="en-US" dirty="0"/>
              <a:t>Muslim Solidarity Task Force</a:t>
            </a:r>
          </a:p>
        </p:txBody>
      </p:sp>
      <p:sp>
        <p:nvSpPr>
          <p:cNvPr id="67" name="TextBox 66">
            <a:extLst>
              <a:ext uri="{FF2B5EF4-FFF2-40B4-BE49-F238E27FC236}">
                <a16:creationId xmlns:a16="http://schemas.microsoft.com/office/drawing/2014/main" id="{D3E32F68-FF83-E342-A738-D4D59F393368}"/>
              </a:ext>
            </a:extLst>
          </p:cNvPr>
          <p:cNvSpPr txBox="1"/>
          <p:nvPr/>
        </p:nvSpPr>
        <p:spPr>
          <a:xfrm>
            <a:off x="223918" y="3301818"/>
            <a:ext cx="994064" cy="646331"/>
          </a:xfrm>
          <a:prstGeom prst="rect">
            <a:avLst/>
          </a:prstGeom>
          <a:noFill/>
          <a:ln w="38100">
            <a:solidFill>
              <a:srgbClr val="038EA4"/>
            </a:solidFill>
          </a:ln>
        </p:spPr>
        <p:txBody>
          <a:bodyPr wrap="square" rtlCol="0">
            <a:spAutoFit/>
          </a:bodyPr>
          <a:lstStyle/>
          <a:p>
            <a:pPr algn="ctr"/>
            <a:r>
              <a:rPr lang="en-US" dirty="0"/>
              <a:t>Unite Table</a:t>
            </a:r>
          </a:p>
        </p:txBody>
      </p:sp>
      <p:sp>
        <p:nvSpPr>
          <p:cNvPr id="68" name="TextBox 67">
            <a:extLst>
              <a:ext uri="{FF2B5EF4-FFF2-40B4-BE49-F238E27FC236}">
                <a16:creationId xmlns:a16="http://schemas.microsoft.com/office/drawing/2014/main" id="{C32914F8-614B-6946-AEDE-CFFF986B903F}"/>
              </a:ext>
            </a:extLst>
          </p:cNvPr>
          <p:cNvSpPr txBox="1"/>
          <p:nvPr/>
        </p:nvSpPr>
        <p:spPr>
          <a:xfrm>
            <a:off x="155562" y="4277237"/>
            <a:ext cx="1708727" cy="646331"/>
          </a:xfrm>
          <a:prstGeom prst="rect">
            <a:avLst/>
          </a:prstGeom>
          <a:noFill/>
          <a:ln w="38100">
            <a:solidFill>
              <a:srgbClr val="038EA4"/>
            </a:solidFill>
          </a:ln>
        </p:spPr>
        <p:txBody>
          <a:bodyPr wrap="square" rtlCol="0">
            <a:spAutoFit/>
          </a:bodyPr>
          <a:lstStyle/>
          <a:p>
            <a:pPr algn="ctr"/>
            <a:r>
              <a:rPr lang="en-US" dirty="0"/>
              <a:t>Racial Justice Liaisons/Teams</a:t>
            </a:r>
          </a:p>
        </p:txBody>
      </p:sp>
      <p:cxnSp>
        <p:nvCxnSpPr>
          <p:cNvPr id="69" name="Straight Connector 68">
            <a:extLst>
              <a:ext uri="{FF2B5EF4-FFF2-40B4-BE49-F238E27FC236}">
                <a16:creationId xmlns:a16="http://schemas.microsoft.com/office/drawing/2014/main" id="{20FF1914-5EFA-194D-93BD-82B02FBF0F89}"/>
              </a:ext>
            </a:extLst>
          </p:cNvPr>
          <p:cNvCxnSpPr>
            <a:cxnSpLocks/>
          </p:cNvCxnSpPr>
          <p:nvPr/>
        </p:nvCxnSpPr>
        <p:spPr>
          <a:xfrm>
            <a:off x="5977359" y="1190442"/>
            <a:ext cx="0" cy="336764"/>
          </a:xfrm>
          <a:prstGeom prst="line">
            <a:avLst/>
          </a:prstGeom>
        </p:spPr>
        <p:style>
          <a:lnRef idx="3">
            <a:schemeClr val="dk1"/>
          </a:lnRef>
          <a:fillRef idx="0">
            <a:schemeClr val="dk1"/>
          </a:fillRef>
          <a:effectRef idx="2">
            <a:schemeClr val="dk1"/>
          </a:effectRef>
          <a:fontRef idx="minor">
            <a:schemeClr val="tx1"/>
          </a:fontRef>
        </p:style>
      </p:cxnSp>
      <p:cxnSp>
        <p:nvCxnSpPr>
          <p:cNvPr id="71" name="Straight Connector 70">
            <a:extLst>
              <a:ext uri="{FF2B5EF4-FFF2-40B4-BE49-F238E27FC236}">
                <a16:creationId xmlns:a16="http://schemas.microsoft.com/office/drawing/2014/main" id="{7756C1F6-12EA-B444-BE2E-DDBC8521D802}"/>
              </a:ext>
            </a:extLst>
          </p:cNvPr>
          <p:cNvCxnSpPr>
            <a:cxnSpLocks/>
          </p:cNvCxnSpPr>
          <p:nvPr/>
        </p:nvCxnSpPr>
        <p:spPr>
          <a:xfrm>
            <a:off x="5751282" y="2971883"/>
            <a:ext cx="0" cy="336764"/>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2160837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Muslim Solidarity Task Force</a:t>
            </a:r>
          </a:p>
        </p:txBody>
      </p:sp>
      <p:sp>
        <p:nvSpPr>
          <p:cNvPr id="3" name="Content Placeholder 2"/>
          <p:cNvSpPr>
            <a:spLocks noGrp="1"/>
          </p:cNvSpPr>
          <p:nvPr>
            <p:ph sz="half" idx="1"/>
          </p:nvPr>
        </p:nvSpPr>
        <p:spPr>
          <a:xfrm>
            <a:off x="1132609" y="1690688"/>
            <a:ext cx="6115915" cy="4351338"/>
          </a:xfrm>
        </p:spPr>
        <p:txBody>
          <a:bodyPr>
            <a:normAutofit/>
          </a:bodyPr>
          <a:lstStyle/>
          <a:p>
            <a:pPr lvl="0"/>
            <a:r>
              <a:rPr lang="en-US" dirty="0"/>
              <a:t>Supporting Minneapolis Area Lutherans in our 2017 resolution to learn, build relationships and take action for peace, with and on behalf of our Muslim neighbors.</a:t>
            </a:r>
          </a:p>
          <a:p>
            <a:pPr lvl="0"/>
            <a:r>
              <a:rPr lang="en-US" dirty="0"/>
              <a:t>The resolution established a Muslim Solidarity Task Force that has hosted trainings for synod congregations to engage with their Muslim neighbors.</a:t>
            </a:r>
          </a:p>
        </p:txBody>
      </p:sp>
      <p:cxnSp>
        <p:nvCxnSpPr>
          <p:cNvPr id="4" name="Straight Connector 3"/>
          <p:cNvCxnSpPr/>
          <p:nvPr/>
        </p:nvCxnSpPr>
        <p:spPr>
          <a:xfrm>
            <a:off x="838200" y="1348509"/>
            <a:ext cx="10383982" cy="0"/>
          </a:xfrm>
          <a:prstGeom prst="line">
            <a:avLst/>
          </a:prstGeom>
          <a:ln w="63500">
            <a:gradFill flip="none" rotWithShape="1">
              <a:gsLst>
                <a:gs pos="0">
                  <a:srgbClr val="3E9E67"/>
                </a:gs>
                <a:gs pos="27000">
                  <a:srgbClr val="038EA4"/>
                </a:gs>
                <a:gs pos="79000">
                  <a:srgbClr val="870053"/>
                </a:gs>
                <a:gs pos="54000">
                  <a:srgbClr val="002C5C"/>
                </a:gs>
                <a:gs pos="100000">
                  <a:srgbClr val="D34B49"/>
                </a:gs>
              </a:gsLst>
              <a:path path="shape">
                <a:fillToRect l="50000" t="50000" r="50000" b="50000"/>
              </a:path>
              <a:tileRect/>
            </a:gra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23EFD143-7854-0947-B1F5-ECAD045C6725}"/>
              </a:ext>
            </a:extLst>
          </p:cNvPr>
          <p:cNvPicPr>
            <a:picLocks noChangeAspect="1"/>
          </p:cNvPicPr>
          <p:nvPr/>
        </p:nvPicPr>
        <p:blipFill>
          <a:blip r:embed="rId2"/>
          <a:stretch>
            <a:fillRect/>
          </a:stretch>
        </p:blipFill>
        <p:spPr>
          <a:xfrm>
            <a:off x="7953374" y="1568451"/>
            <a:ext cx="3154507" cy="4203381"/>
          </a:xfrm>
          <a:prstGeom prst="rect">
            <a:avLst/>
          </a:prstGeom>
        </p:spPr>
      </p:pic>
    </p:spTree>
    <p:extLst>
      <p:ext uri="{BB962C8B-B14F-4D97-AF65-F5344CB8AC3E}">
        <p14:creationId xmlns:p14="http://schemas.microsoft.com/office/powerpoint/2010/main" val="11882048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4331855"/>
            <a:ext cx="12192000" cy="2526145"/>
          </a:xfrm>
          <a:prstGeom prst="rect">
            <a:avLst/>
          </a:prstGeom>
          <a:solidFill>
            <a:srgbClr val="3E1F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2707" y="0"/>
            <a:ext cx="7666585" cy="6858000"/>
          </a:xfrm>
          <a:prstGeom prst="rect">
            <a:avLst/>
          </a:prstGeom>
        </p:spPr>
      </p:pic>
      <p:cxnSp>
        <p:nvCxnSpPr>
          <p:cNvPr id="7" name="Straight Connector 6"/>
          <p:cNvCxnSpPr/>
          <p:nvPr/>
        </p:nvCxnSpPr>
        <p:spPr>
          <a:xfrm>
            <a:off x="6899564" y="4327237"/>
            <a:ext cx="5292436" cy="0"/>
          </a:xfrm>
          <a:prstGeom prst="line">
            <a:avLst/>
          </a:prstGeom>
          <a:ln w="57150">
            <a:solidFill>
              <a:srgbClr val="34B73F"/>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0" y="4327237"/>
            <a:ext cx="5541818" cy="0"/>
          </a:xfrm>
          <a:prstGeom prst="line">
            <a:avLst/>
          </a:prstGeom>
          <a:ln w="57150">
            <a:solidFill>
              <a:srgbClr val="34B73F"/>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35236" y="1052944"/>
            <a:ext cx="577273" cy="577273"/>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64350" y="1126836"/>
            <a:ext cx="523757" cy="734292"/>
          </a:xfrm>
          <a:prstGeom prst="rect">
            <a:avLst/>
          </a:prstGeom>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02746" y="1789545"/>
            <a:ext cx="522710" cy="441037"/>
          </a:xfrm>
          <a:prstGeom prst="rect">
            <a:avLst/>
          </a:prstGeom>
        </p:spPr>
      </p:pic>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69767" y="1985965"/>
            <a:ext cx="885484" cy="861963"/>
          </a:xfrm>
          <a:prstGeom prst="rect">
            <a:avLst/>
          </a:prstGeom>
        </p:spPr>
      </p:pic>
      <p:pic>
        <p:nvPicPr>
          <p:cNvPr id="16" name="Picture 15"/>
          <p:cNvPicPr>
            <a:picLocks noChangeAspect="1"/>
          </p:cNvPicPr>
          <p:nvPr/>
        </p:nvPicPr>
        <p:blipFill rotWithShape="1">
          <a:blip r:embed="rId7" cstate="print">
            <a:extLst>
              <a:ext uri="{28A0092B-C50C-407E-A947-70E740481C1C}">
                <a14:useLocalDpi xmlns:a14="http://schemas.microsoft.com/office/drawing/2010/main" val="0"/>
              </a:ext>
            </a:extLst>
          </a:blip>
          <a:srcRect r="57071" b="55825"/>
          <a:stretch/>
        </p:blipFill>
        <p:spPr>
          <a:xfrm>
            <a:off x="6210914" y="2902529"/>
            <a:ext cx="924516" cy="1427018"/>
          </a:xfrm>
          <a:prstGeom prst="rect">
            <a:avLst/>
          </a:prstGeom>
        </p:spPr>
      </p:pic>
      <p:sp>
        <p:nvSpPr>
          <p:cNvPr id="17" name="TextBox 16"/>
          <p:cNvSpPr txBox="1"/>
          <p:nvPr/>
        </p:nvSpPr>
        <p:spPr>
          <a:xfrm>
            <a:off x="7804526" y="3211154"/>
            <a:ext cx="414712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Trunk: The thickest part of the tree; holds up the branches. </a:t>
            </a:r>
          </a:p>
        </p:txBody>
      </p:sp>
      <p:sp>
        <p:nvSpPr>
          <p:cNvPr id="18" name="TextBox 17"/>
          <p:cNvSpPr txBox="1"/>
          <p:nvPr/>
        </p:nvSpPr>
        <p:spPr>
          <a:xfrm>
            <a:off x="8764350" y="201198"/>
            <a:ext cx="3297381"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Branches: Upper-most part; reach upwards; many in number; helps to feed the tree.</a:t>
            </a:r>
          </a:p>
        </p:txBody>
      </p:sp>
      <p:sp>
        <p:nvSpPr>
          <p:cNvPr id="19" name="TextBox 18"/>
          <p:cNvSpPr txBox="1"/>
          <p:nvPr/>
        </p:nvSpPr>
        <p:spPr>
          <a:xfrm>
            <a:off x="9418375" y="5359338"/>
            <a:ext cx="2773624"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Roots: They go deep; helps to feed the tree; mostly hidden from plain view </a:t>
            </a:r>
          </a:p>
        </p:txBody>
      </p:sp>
      <p:sp>
        <p:nvSpPr>
          <p:cNvPr id="20" name="TextBox 19"/>
          <p:cNvSpPr txBox="1"/>
          <p:nvPr/>
        </p:nvSpPr>
        <p:spPr>
          <a:xfrm>
            <a:off x="221470" y="3352838"/>
            <a:ext cx="339898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Cultural/societal racism </a:t>
            </a:r>
          </a:p>
        </p:txBody>
      </p:sp>
      <p:sp>
        <p:nvSpPr>
          <p:cNvPr id="21" name="TextBox 20"/>
          <p:cNvSpPr txBox="1"/>
          <p:nvPr/>
        </p:nvSpPr>
        <p:spPr>
          <a:xfrm>
            <a:off x="221470" y="406401"/>
            <a:ext cx="26416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Structural/systemic racism</a:t>
            </a:r>
          </a:p>
        </p:txBody>
      </p:sp>
      <p:sp>
        <p:nvSpPr>
          <p:cNvPr id="22" name="TextBox 21"/>
          <p:cNvSpPr txBox="1"/>
          <p:nvPr/>
        </p:nvSpPr>
        <p:spPr>
          <a:xfrm>
            <a:off x="221470" y="5359338"/>
            <a:ext cx="2262909"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Historical trauma; Internalized Racial Oppression </a:t>
            </a:r>
          </a:p>
        </p:txBody>
      </p:sp>
      <p:sp>
        <p:nvSpPr>
          <p:cNvPr id="23" name="TextBox 22"/>
          <p:cNvSpPr txBox="1"/>
          <p:nvPr/>
        </p:nvSpPr>
        <p:spPr>
          <a:xfrm>
            <a:off x="4489832" y="223541"/>
            <a:ext cx="3878314"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Macro-Level</a:t>
            </a:r>
          </a:p>
        </p:txBody>
      </p:sp>
      <p:sp>
        <p:nvSpPr>
          <p:cNvPr id="24" name="TextBox 23"/>
          <p:cNvSpPr txBox="1"/>
          <p:nvPr/>
        </p:nvSpPr>
        <p:spPr>
          <a:xfrm>
            <a:off x="4605287" y="5349845"/>
            <a:ext cx="3878314"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Micro-Level</a:t>
            </a:r>
          </a:p>
        </p:txBody>
      </p:sp>
      <p:sp>
        <p:nvSpPr>
          <p:cNvPr id="25" name="TextBox 24"/>
          <p:cNvSpPr txBox="1"/>
          <p:nvPr/>
        </p:nvSpPr>
        <p:spPr>
          <a:xfrm>
            <a:off x="4605287" y="3149600"/>
            <a:ext cx="3878314"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Meso</a:t>
            </a:r>
            <a:r>
              <a:rPr kumimoji="0" lang="en-US" sz="4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-Level</a:t>
            </a:r>
          </a:p>
        </p:txBody>
      </p:sp>
      <p:sp>
        <p:nvSpPr>
          <p:cNvPr id="27" name="TextBox 26"/>
          <p:cNvSpPr txBox="1"/>
          <p:nvPr/>
        </p:nvSpPr>
        <p:spPr>
          <a:xfrm>
            <a:off x="221470" y="1547443"/>
            <a:ext cx="2231743"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There are people that directly benefit from the culture and structures of racism.</a:t>
            </a:r>
          </a:p>
        </p:txBody>
      </p:sp>
      <p:sp>
        <p:nvSpPr>
          <p:cNvPr id="28" name="TextBox 27"/>
          <p:cNvSpPr txBox="1"/>
          <p:nvPr/>
        </p:nvSpPr>
        <p:spPr>
          <a:xfrm>
            <a:off x="10029438" y="1630217"/>
            <a:ext cx="2062414"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The tree creates an environment that animals rely on and benefit from.</a:t>
            </a:r>
          </a:p>
        </p:txBody>
      </p:sp>
    </p:spTree>
    <p:extLst>
      <p:ext uri="{BB962C8B-B14F-4D97-AF65-F5344CB8AC3E}">
        <p14:creationId xmlns:p14="http://schemas.microsoft.com/office/powerpoint/2010/main" val="1024926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par>
                                <p:cTn id="23" presetID="16" presetClass="entr" presetSubtype="21"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arn(inVertical)">
                                      <p:cBhvr>
                                        <p:cTn id="25" dur="500"/>
                                        <p:tgtEl>
                                          <p:spTgt spid="15"/>
                                        </p:tgtEl>
                                      </p:cBhvr>
                                    </p:animEffect>
                                  </p:childTnLst>
                                </p:cTn>
                              </p:par>
                              <p:par>
                                <p:cTn id="26" presetID="16" presetClass="entr" presetSubtype="21"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inVertical)">
                                      <p:cBhvr>
                                        <p:cTn id="28" dur="500"/>
                                        <p:tgtEl>
                                          <p:spTgt spid="12"/>
                                        </p:tgtEl>
                                      </p:cBhvr>
                                    </p:animEffect>
                                  </p:childTnLst>
                                </p:cTn>
                              </p:par>
                              <p:par>
                                <p:cTn id="29" presetID="16" presetClass="entr" presetSubtype="21"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barn(inVertical)">
                                      <p:cBhvr>
                                        <p:cTn id="31" dur="500"/>
                                        <p:tgtEl>
                                          <p:spTgt spid="14"/>
                                        </p:tgtEl>
                                      </p:cBhvr>
                                    </p:animEffect>
                                  </p:childTnLst>
                                </p:cTn>
                              </p:par>
                              <p:par>
                                <p:cTn id="32" presetID="16" presetClass="entr" presetSubtype="21" fill="hold"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barn(inVertical)">
                                      <p:cBhvr>
                                        <p:cTn id="34" dur="500"/>
                                        <p:tgtEl>
                                          <p:spTgt spid="13"/>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barn(inVertical)">
                                      <p:cBhvr>
                                        <p:cTn id="37" dur="500"/>
                                        <p:tgtEl>
                                          <p:spTgt spid="28"/>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barn(inVertical)">
                                      <p:cBhvr>
                                        <p:cTn id="42" dur="500"/>
                                        <p:tgtEl>
                                          <p:spTgt spid="23"/>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barn(inVertical)">
                                      <p:cBhvr>
                                        <p:cTn id="45" dur="500"/>
                                        <p:tgtEl>
                                          <p:spTgt spid="25"/>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barn(inVertical)">
                                      <p:cBhvr>
                                        <p:cTn id="48" dur="500"/>
                                        <p:tgtEl>
                                          <p:spTgt spid="24"/>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barn(inVertical)">
                                      <p:cBhvr>
                                        <p:cTn id="53" dur="500"/>
                                        <p:tgtEl>
                                          <p:spTgt spid="22"/>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grpId="0" nodeType="clickEffect">
                                  <p:stCondLst>
                                    <p:cond delay="0"/>
                                  </p:stCondLst>
                                  <p:childTnLst>
                                    <p:set>
                                      <p:cBhvr>
                                        <p:cTn id="57" dur="1" fill="hold">
                                          <p:stCondLst>
                                            <p:cond delay="0"/>
                                          </p:stCondLst>
                                        </p:cTn>
                                        <p:tgtEl>
                                          <p:spTgt spid="20"/>
                                        </p:tgtEl>
                                        <p:attrNameLst>
                                          <p:attrName>style.visibility</p:attrName>
                                        </p:attrNameLst>
                                      </p:cBhvr>
                                      <p:to>
                                        <p:strVal val="visible"/>
                                      </p:to>
                                    </p:set>
                                    <p:animEffect transition="in" filter="barn(inVertical)">
                                      <p:cBhvr>
                                        <p:cTn id="58" dur="500"/>
                                        <p:tgtEl>
                                          <p:spTgt spid="20"/>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grpId="0" nodeType="clickEffect">
                                  <p:stCondLst>
                                    <p:cond delay="0"/>
                                  </p:stCondLst>
                                  <p:childTnLst>
                                    <p:set>
                                      <p:cBhvr>
                                        <p:cTn id="62" dur="1" fill="hold">
                                          <p:stCondLst>
                                            <p:cond delay="0"/>
                                          </p:stCondLst>
                                        </p:cTn>
                                        <p:tgtEl>
                                          <p:spTgt spid="21"/>
                                        </p:tgtEl>
                                        <p:attrNameLst>
                                          <p:attrName>style.visibility</p:attrName>
                                        </p:attrNameLst>
                                      </p:cBhvr>
                                      <p:to>
                                        <p:strVal val="visible"/>
                                      </p:to>
                                    </p:set>
                                    <p:animEffect transition="in" filter="barn(inVertical)">
                                      <p:cBhvr>
                                        <p:cTn id="63" dur="500"/>
                                        <p:tgtEl>
                                          <p:spTgt spid="21"/>
                                        </p:tgtEl>
                                      </p:cBhvr>
                                    </p:animEffect>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grpId="0" nodeType="clickEffect">
                                  <p:stCondLst>
                                    <p:cond delay="0"/>
                                  </p:stCondLst>
                                  <p:childTnLst>
                                    <p:set>
                                      <p:cBhvr>
                                        <p:cTn id="67" dur="1" fill="hold">
                                          <p:stCondLst>
                                            <p:cond delay="0"/>
                                          </p:stCondLst>
                                        </p:cTn>
                                        <p:tgtEl>
                                          <p:spTgt spid="27"/>
                                        </p:tgtEl>
                                        <p:attrNameLst>
                                          <p:attrName>style.visibility</p:attrName>
                                        </p:attrNameLst>
                                      </p:cBhvr>
                                      <p:to>
                                        <p:strVal val="visible"/>
                                      </p:to>
                                    </p:set>
                                    <p:animEffect transition="in" filter="barn(inVertical)">
                                      <p:cBhvr>
                                        <p:cTn id="6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1" grpId="0"/>
      <p:bldP spid="22" grpId="0"/>
      <p:bldP spid="23" grpId="0"/>
      <p:bldP spid="24" grpId="0"/>
      <p:bldP spid="25" grpId="0"/>
      <p:bldP spid="27" grpId="0"/>
      <p:bldP spid="2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Oval 25">
            <a:extLst>
              <a:ext uri="{FF2B5EF4-FFF2-40B4-BE49-F238E27FC236}">
                <a16:creationId xmlns:a16="http://schemas.microsoft.com/office/drawing/2014/main" id="{0FFD9261-49F8-5A43-B963-F12D4596174E}"/>
              </a:ext>
            </a:extLst>
          </p:cNvPr>
          <p:cNvSpPr/>
          <p:nvPr/>
        </p:nvSpPr>
        <p:spPr>
          <a:xfrm>
            <a:off x="1009924" y="5117062"/>
            <a:ext cx="2433345" cy="679361"/>
          </a:xfrm>
          <a:prstGeom prst="ellipse">
            <a:avLst/>
          </a:prstGeom>
          <a:noFill/>
          <a:ln w="57150"/>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28" name="TextBox 27">
            <a:extLst>
              <a:ext uri="{FF2B5EF4-FFF2-40B4-BE49-F238E27FC236}">
                <a16:creationId xmlns:a16="http://schemas.microsoft.com/office/drawing/2014/main" id="{9E7861DF-D480-5342-8195-9BD69570CCD3}"/>
              </a:ext>
            </a:extLst>
          </p:cNvPr>
          <p:cNvSpPr txBox="1"/>
          <p:nvPr/>
        </p:nvSpPr>
        <p:spPr>
          <a:xfrm>
            <a:off x="4156363" y="360219"/>
            <a:ext cx="3648364" cy="830997"/>
          </a:xfrm>
          <a:prstGeom prst="rect">
            <a:avLst/>
          </a:prstGeom>
          <a:ln w="38100">
            <a:solidFill>
              <a:srgbClr val="D34B49"/>
            </a:solidFill>
          </a:ln>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sz="2400" dirty="0"/>
              <a:t>Minneapolis Area Synod, ELCA</a:t>
            </a:r>
          </a:p>
        </p:txBody>
      </p:sp>
      <p:cxnSp>
        <p:nvCxnSpPr>
          <p:cNvPr id="29" name="Straight Connector 28">
            <a:extLst>
              <a:ext uri="{FF2B5EF4-FFF2-40B4-BE49-F238E27FC236}">
                <a16:creationId xmlns:a16="http://schemas.microsoft.com/office/drawing/2014/main" id="{CF73FF93-23C4-3747-B548-5C8E39673451}"/>
              </a:ext>
            </a:extLst>
          </p:cNvPr>
          <p:cNvCxnSpPr>
            <a:cxnSpLocks/>
          </p:cNvCxnSpPr>
          <p:nvPr/>
        </p:nvCxnSpPr>
        <p:spPr>
          <a:xfrm flipV="1">
            <a:off x="2359992" y="1527205"/>
            <a:ext cx="3617367" cy="1"/>
          </a:xfrm>
          <a:prstGeom prst="line">
            <a:avLst/>
          </a:prstGeom>
        </p:spPr>
        <p:style>
          <a:lnRef idx="3">
            <a:schemeClr val="dk1"/>
          </a:lnRef>
          <a:fillRef idx="0">
            <a:schemeClr val="dk1"/>
          </a:fillRef>
          <a:effectRef idx="2">
            <a:schemeClr val="dk1"/>
          </a:effectRef>
          <a:fontRef idx="minor">
            <a:schemeClr val="tx1"/>
          </a:fontRef>
        </p:style>
      </p:cxnSp>
      <p:cxnSp>
        <p:nvCxnSpPr>
          <p:cNvPr id="30" name="Straight Connector 29">
            <a:extLst>
              <a:ext uri="{FF2B5EF4-FFF2-40B4-BE49-F238E27FC236}">
                <a16:creationId xmlns:a16="http://schemas.microsoft.com/office/drawing/2014/main" id="{6823D8CB-A33E-0045-8AA6-4D3CCA2272E3}"/>
              </a:ext>
            </a:extLst>
          </p:cNvPr>
          <p:cNvCxnSpPr>
            <a:cxnSpLocks/>
          </p:cNvCxnSpPr>
          <p:nvPr/>
        </p:nvCxnSpPr>
        <p:spPr>
          <a:xfrm>
            <a:off x="2359992" y="1527206"/>
            <a:ext cx="0" cy="447040"/>
          </a:xfrm>
          <a:prstGeom prst="line">
            <a:avLst/>
          </a:prstGeom>
        </p:spPr>
        <p:style>
          <a:lnRef idx="3">
            <a:schemeClr val="dk1"/>
          </a:lnRef>
          <a:fillRef idx="0">
            <a:schemeClr val="dk1"/>
          </a:fillRef>
          <a:effectRef idx="2">
            <a:schemeClr val="dk1"/>
          </a:effectRef>
          <a:fontRef idx="minor">
            <a:schemeClr val="tx1"/>
          </a:fontRef>
        </p:style>
      </p:cxnSp>
      <p:sp>
        <p:nvSpPr>
          <p:cNvPr id="31" name="TextBox 30">
            <a:extLst>
              <a:ext uri="{FF2B5EF4-FFF2-40B4-BE49-F238E27FC236}">
                <a16:creationId xmlns:a16="http://schemas.microsoft.com/office/drawing/2014/main" id="{F0B31AAA-0BC2-0D4B-A79B-0EFFD09432F7}"/>
              </a:ext>
            </a:extLst>
          </p:cNvPr>
          <p:cNvSpPr txBox="1"/>
          <p:nvPr/>
        </p:nvSpPr>
        <p:spPr>
          <a:xfrm>
            <a:off x="1787195" y="1980711"/>
            <a:ext cx="1656080" cy="646331"/>
          </a:xfrm>
          <a:prstGeom prst="rect">
            <a:avLst/>
          </a:prstGeom>
          <a:noFill/>
          <a:ln w="38100">
            <a:solidFill>
              <a:srgbClr val="038EA4"/>
            </a:solidFill>
          </a:ln>
        </p:spPr>
        <p:txBody>
          <a:bodyPr wrap="square" rtlCol="0">
            <a:spAutoFit/>
          </a:bodyPr>
          <a:lstStyle/>
          <a:p>
            <a:pPr algn="ctr"/>
            <a:r>
              <a:rPr lang="en-US" dirty="0"/>
              <a:t>Racial Justice Programming</a:t>
            </a:r>
          </a:p>
        </p:txBody>
      </p:sp>
      <p:cxnSp>
        <p:nvCxnSpPr>
          <p:cNvPr id="32" name="Straight Connector 31">
            <a:extLst>
              <a:ext uri="{FF2B5EF4-FFF2-40B4-BE49-F238E27FC236}">
                <a16:creationId xmlns:a16="http://schemas.microsoft.com/office/drawing/2014/main" id="{2C40C272-7A15-5646-B166-D5827755C3D3}"/>
              </a:ext>
            </a:extLst>
          </p:cNvPr>
          <p:cNvCxnSpPr>
            <a:cxnSpLocks/>
          </p:cNvCxnSpPr>
          <p:nvPr/>
        </p:nvCxnSpPr>
        <p:spPr>
          <a:xfrm flipH="1">
            <a:off x="2612002" y="2649259"/>
            <a:ext cx="6465" cy="322624"/>
          </a:xfrm>
          <a:prstGeom prst="line">
            <a:avLst/>
          </a:prstGeom>
        </p:spPr>
        <p:style>
          <a:lnRef idx="3">
            <a:schemeClr val="dk1"/>
          </a:lnRef>
          <a:fillRef idx="0">
            <a:schemeClr val="dk1"/>
          </a:fillRef>
          <a:effectRef idx="2">
            <a:schemeClr val="dk1"/>
          </a:effectRef>
          <a:fontRef idx="minor">
            <a:schemeClr val="tx1"/>
          </a:fontRef>
        </p:style>
      </p:cxnSp>
      <p:cxnSp>
        <p:nvCxnSpPr>
          <p:cNvPr id="33" name="Straight Connector 32">
            <a:extLst>
              <a:ext uri="{FF2B5EF4-FFF2-40B4-BE49-F238E27FC236}">
                <a16:creationId xmlns:a16="http://schemas.microsoft.com/office/drawing/2014/main" id="{42D4D498-4294-E34F-8D46-3B2DE66D3497}"/>
              </a:ext>
            </a:extLst>
          </p:cNvPr>
          <p:cNvCxnSpPr>
            <a:cxnSpLocks/>
          </p:cNvCxnSpPr>
          <p:nvPr/>
        </p:nvCxnSpPr>
        <p:spPr>
          <a:xfrm>
            <a:off x="646545" y="2988035"/>
            <a:ext cx="5104737" cy="0"/>
          </a:xfrm>
          <a:prstGeom prst="line">
            <a:avLst/>
          </a:prstGeom>
        </p:spPr>
        <p:style>
          <a:lnRef idx="3">
            <a:schemeClr val="dk1"/>
          </a:lnRef>
          <a:fillRef idx="0">
            <a:schemeClr val="dk1"/>
          </a:fillRef>
          <a:effectRef idx="2">
            <a:schemeClr val="dk1"/>
          </a:effectRef>
          <a:fontRef idx="minor">
            <a:schemeClr val="tx1"/>
          </a:fontRef>
        </p:style>
      </p:cxnSp>
      <p:cxnSp>
        <p:nvCxnSpPr>
          <p:cNvPr id="34" name="Straight Connector 33">
            <a:extLst>
              <a:ext uri="{FF2B5EF4-FFF2-40B4-BE49-F238E27FC236}">
                <a16:creationId xmlns:a16="http://schemas.microsoft.com/office/drawing/2014/main" id="{C9872B85-F925-3848-B0E0-7321FD273EEB}"/>
              </a:ext>
            </a:extLst>
          </p:cNvPr>
          <p:cNvCxnSpPr>
            <a:cxnSpLocks/>
          </p:cNvCxnSpPr>
          <p:nvPr/>
        </p:nvCxnSpPr>
        <p:spPr>
          <a:xfrm flipH="1">
            <a:off x="645217" y="2972729"/>
            <a:ext cx="6465" cy="322624"/>
          </a:xfrm>
          <a:prstGeom prst="line">
            <a:avLst/>
          </a:prstGeom>
        </p:spPr>
        <p:style>
          <a:lnRef idx="3">
            <a:schemeClr val="dk1"/>
          </a:lnRef>
          <a:fillRef idx="0">
            <a:schemeClr val="dk1"/>
          </a:fillRef>
          <a:effectRef idx="2">
            <a:schemeClr val="dk1"/>
          </a:effectRef>
          <a:fontRef idx="minor">
            <a:schemeClr val="tx1"/>
          </a:fontRef>
        </p:style>
      </p:cxnSp>
      <p:cxnSp>
        <p:nvCxnSpPr>
          <p:cNvPr id="35" name="Straight Connector 34">
            <a:extLst>
              <a:ext uri="{FF2B5EF4-FFF2-40B4-BE49-F238E27FC236}">
                <a16:creationId xmlns:a16="http://schemas.microsoft.com/office/drawing/2014/main" id="{9A7C43A7-C23A-804C-9E18-3F8F7A814E8D}"/>
              </a:ext>
            </a:extLst>
          </p:cNvPr>
          <p:cNvCxnSpPr>
            <a:cxnSpLocks/>
          </p:cNvCxnSpPr>
          <p:nvPr/>
        </p:nvCxnSpPr>
        <p:spPr>
          <a:xfrm flipH="1">
            <a:off x="5733910" y="2984667"/>
            <a:ext cx="6465" cy="322624"/>
          </a:xfrm>
          <a:prstGeom prst="line">
            <a:avLst/>
          </a:prstGeom>
        </p:spPr>
        <p:style>
          <a:lnRef idx="3">
            <a:schemeClr val="dk1"/>
          </a:lnRef>
          <a:fillRef idx="0">
            <a:schemeClr val="dk1"/>
          </a:fillRef>
          <a:effectRef idx="2">
            <a:schemeClr val="dk1"/>
          </a:effectRef>
          <a:fontRef idx="minor">
            <a:schemeClr val="tx1"/>
          </a:fontRef>
        </p:style>
      </p:cxnSp>
      <p:sp>
        <p:nvSpPr>
          <p:cNvPr id="36" name="TextBox 35">
            <a:extLst>
              <a:ext uri="{FF2B5EF4-FFF2-40B4-BE49-F238E27FC236}">
                <a16:creationId xmlns:a16="http://schemas.microsoft.com/office/drawing/2014/main" id="{77535C39-9AAF-0644-92B5-B509429C21F2}"/>
              </a:ext>
            </a:extLst>
          </p:cNvPr>
          <p:cNvSpPr txBox="1"/>
          <p:nvPr/>
        </p:nvSpPr>
        <p:spPr>
          <a:xfrm>
            <a:off x="3565252" y="3349029"/>
            <a:ext cx="994064" cy="646331"/>
          </a:xfrm>
          <a:prstGeom prst="rect">
            <a:avLst/>
          </a:prstGeom>
          <a:noFill/>
          <a:ln w="38100">
            <a:solidFill>
              <a:srgbClr val="038EA4"/>
            </a:solidFill>
          </a:ln>
        </p:spPr>
        <p:txBody>
          <a:bodyPr wrap="square" rtlCol="0">
            <a:spAutoFit/>
          </a:bodyPr>
          <a:lstStyle/>
          <a:p>
            <a:pPr algn="ctr"/>
            <a:r>
              <a:rPr lang="en-US" dirty="0"/>
              <a:t>Mission Table</a:t>
            </a:r>
          </a:p>
        </p:txBody>
      </p:sp>
      <p:cxnSp>
        <p:nvCxnSpPr>
          <p:cNvPr id="37" name="Straight Connector 36">
            <a:extLst>
              <a:ext uri="{FF2B5EF4-FFF2-40B4-BE49-F238E27FC236}">
                <a16:creationId xmlns:a16="http://schemas.microsoft.com/office/drawing/2014/main" id="{75AEB20E-26EC-1944-BD89-0D0AFB8404D6}"/>
              </a:ext>
            </a:extLst>
          </p:cNvPr>
          <p:cNvCxnSpPr>
            <a:cxnSpLocks/>
          </p:cNvCxnSpPr>
          <p:nvPr/>
        </p:nvCxnSpPr>
        <p:spPr>
          <a:xfrm flipH="1">
            <a:off x="653147" y="3962140"/>
            <a:ext cx="6465" cy="322624"/>
          </a:xfrm>
          <a:prstGeom prst="line">
            <a:avLst/>
          </a:prstGeom>
        </p:spPr>
        <p:style>
          <a:lnRef idx="3">
            <a:schemeClr val="dk1"/>
          </a:lnRef>
          <a:fillRef idx="0">
            <a:schemeClr val="dk1"/>
          </a:fillRef>
          <a:effectRef idx="2">
            <a:schemeClr val="dk1"/>
          </a:effectRef>
          <a:fontRef idx="minor">
            <a:schemeClr val="tx1"/>
          </a:fontRef>
        </p:style>
      </p:cxnSp>
      <p:sp>
        <p:nvSpPr>
          <p:cNvPr id="38" name="TextBox 37">
            <a:extLst>
              <a:ext uri="{FF2B5EF4-FFF2-40B4-BE49-F238E27FC236}">
                <a16:creationId xmlns:a16="http://schemas.microsoft.com/office/drawing/2014/main" id="{9C003CF6-99BD-1344-8B91-B3B398E46164}"/>
              </a:ext>
            </a:extLst>
          </p:cNvPr>
          <p:cNvSpPr txBox="1"/>
          <p:nvPr/>
        </p:nvSpPr>
        <p:spPr>
          <a:xfrm>
            <a:off x="5204693" y="3329562"/>
            <a:ext cx="1036898" cy="646331"/>
          </a:xfrm>
          <a:prstGeom prst="rect">
            <a:avLst/>
          </a:prstGeom>
          <a:noFill/>
          <a:ln w="38100">
            <a:solidFill>
              <a:srgbClr val="038EA4"/>
            </a:solidFill>
          </a:ln>
        </p:spPr>
        <p:txBody>
          <a:bodyPr wrap="square" rtlCol="0">
            <a:spAutoFit/>
          </a:bodyPr>
          <a:lstStyle/>
          <a:p>
            <a:pPr algn="ctr"/>
            <a:r>
              <a:rPr lang="en-US" dirty="0"/>
              <a:t>Leaders of Color</a:t>
            </a:r>
          </a:p>
        </p:txBody>
      </p:sp>
      <p:cxnSp>
        <p:nvCxnSpPr>
          <p:cNvPr id="43" name="Straight Connector 42">
            <a:extLst>
              <a:ext uri="{FF2B5EF4-FFF2-40B4-BE49-F238E27FC236}">
                <a16:creationId xmlns:a16="http://schemas.microsoft.com/office/drawing/2014/main" id="{DC6941BA-14A1-3445-BE87-4AF11423A9F5}"/>
              </a:ext>
            </a:extLst>
          </p:cNvPr>
          <p:cNvCxnSpPr>
            <a:cxnSpLocks/>
          </p:cNvCxnSpPr>
          <p:nvPr/>
        </p:nvCxnSpPr>
        <p:spPr>
          <a:xfrm flipH="1">
            <a:off x="3938966" y="3008362"/>
            <a:ext cx="6465" cy="322624"/>
          </a:xfrm>
          <a:prstGeom prst="line">
            <a:avLst/>
          </a:prstGeom>
        </p:spPr>
        <p:style>
          <a:lnRef idx="3">
            <a:schemeClr val="dk1"/>
          </a:lnRef>
          <a:fillRef idx="0">
            <a:schemeClr val="dk1"/>
          </a:fillRef>
          <a:effectRef idx="2">
            <a:schemeClr val="dk1"/>
          </a:effectRef>
          <a:fontRef idx="minor">
            <a:schemeClr val="tx1"/>
          </a:fontRef>
        </p:style>
      </p:cxnSp>
      <p:cxnSp>
        <p:nvCxnSpPr>
          <p:cNvPr id="46" name="Straight Connector 45">
            <a:extLst>
              <a:ext uri="{FF2B5EF4-FFF2-40B4-BE49-F238E27FC236}">
                <a16:creationId xmlns:a16="http://schemas.microsoft.com/office/drawing/2014/main" id="{CEF1BD0B-69C0-7F4C-9066-1B4BD81AA8EC}"/>
              </a:ext>
            </a:extLst>
          </p:cNvPr>
          <p:cNvCxnSpPr>
            <a:cxnSpLocks/>
          </p:cNvCxnSpPr>
          <p:nvPr/>
        </p:nvCxnSpPr>
        <p:spPr>
          <a:xfrm flipH="1">
            <a:off x="2203582" y="2971883"/>
            <a:ext cx="1" cy="2291404"/>
          </a:xfrm>
          <a:prstGeom prst="line">
            <a:avLst/>
          </a:prstGeom>
        </p:spPr>
        <p:style>
          <a:lnRef idx="3">
            <a:schemeClr val="dk1"/>
          </a:lnRef>
          <a:fillRef idx="0">
            <a:schemeClr val="dk1"/>
          </a:fillRef>
          <a:effectRef idx="2">
            <a:schemeClr val="dk1"/>
          </a:effectRef>
          <a:fontRef idx="minor">
            <a:schemeClr val="tx1"/>
          </a:fontRef>
        </p:style>
      </p:cxnSp>
      <p:cxnSp>
        <p:nvCxnSpPr>
          <p:cNvPr id="56" name="Straight Connector 55">
            <a:extLst>
              <a:ext uri="{FF2B5EF4-FFF2-40B4-BE49-F238E27FC236}">
                <a16:creationId xmlns:a16="http://schemas.microsoft.com/office/drawing/2014/main" id="{4CC418DC-BED5-744F-80F9-61282935ED2E}"/>
              </a:ext>
            </a:extLst>
          </p:cNvPr>
          <p:cNvCxnSpPr>
            <a:cxnSpLocks/>
          </p:cNvCxnSpPr>
          <p:nvPr/>
        </p:nvCxnSpPr>
        <p:spPr>
          <a:xfrm flipH="1">
            <a:off x="4853539" y="2984667"/>
            <a:ext cx="1" cy="2291404"/>
          </a:xfrm>
          <a:prstGeom prst="line">
            <a:avLst/>
          </a:prstGeom>
        </p:spPr>
        <p:style>
          <a:lnRef idx="3">
            <a:schemeClr val="dk1"/>
          </a:lnRef>
          <a:fillRef idx="0">
            <a:schemeClr val="dk1"/>
          </a:fillRef>
          <a:effectRef idx="2">
            <a:schemeClr val="dk1"/>
          </a:effectRef>
          <a:fontRef idx="minor">
            <a:schemeClr val="tx1"/>
          </a:fontRef>
        </p:style>
      </p:cxnSp>
      <p:cxnSp>
        <p:nvCxnSpPr>
          <p:cNvPr id="57" name="Straight Connector 56">
            <a:extLst>
              <a:ext uri="{FF2B5EF4-FFF2-40B4-BE49-F238E27FC236}">
                <a16:creationId xmlns:a16="http://schemas.microsoft.com/office/drawing/2014/main" id="{132A378C-3A26-F744-B9F1-E1A482CE0522}"/>
              </a:ext>
            </a:extLst>
          </p:cNvPr>
          <p:cNvCxnSpPr>
            <a:cxnSpLocks/>
          </p:cNvCxnSpPr>
          <p:nvPr/>
        </p:nvCxnSpPr>
        <p:spPr>
          <a:xfrm flipH="1">
            <a:off x="2769883" y="2971883"/>
            <a:ext cx="1" cy="1421213"/>
          </a:xfrm>
          <a:prstGeom prst="line">
            <a:avLst/>
          </a:prstGeom>
        </p:spPr>
        <p:style>
          <a:lnRef idx="3">
            <a:schemeClr val="dk1"/>
          </a:lnRef>
          <a:fillRef idx="0">
            <a:schemeClr val="dk1"/>
          </a:fillRef>
          <a:effectRef idx="2">
            <a:schemeClr val="dk1"/>
          </a:effectRef>
          <a:fontRef idx="minor">
            <a:schemeClr val="tx1"/>
          </a:fontRef>
        </p:style>
      </p:cxnSp>
      <p:sp>
        <p:nvSpPr>
          <p:cNvPr id="58" name="TextBox 57">
            <a:extLst>
              <a:ext uri="{FF2B5EF4-FFF2-40B4-BE49-F238E27FC236}">
                <a16:creationId xmlns:a16="http://schemas.microsoft.com/office/drawing/2014/main" id="{02843526-1FD9-3142-9CB0-535CB15DCCF4}"/>
              </a:ext>
            </a:extLst>
          </p:cNvPr>
          <p:cNvSpPr txBox="1"/>
          <p:nvPr/>
        </p:nvSpPr>
        <p:spPr>
          <a:xfrm>
            <a:off x="1217982" y="5262422"/>
            <a:ext cx="1938207" cy="369332"/>
          </a:xfrm>
          <a:prstGeom prst="rect">
            <a:avLst/>
          </a:prstGeom>
          <a:noFill/>
          <a:ln w="38100">
            <a:solidFill>
              <a:srgbClr val="038EA4"/>
            </a:solidFill>
          </a:ln>
        </p:spPr>
        <p:txBody>
          <a:bodyPr wrap="square" rtlCol="0">
            <a:spAutoFit/>
          </a:bodyPr>
          <a:lstStyle/>
          <a:p>
            <a:pPr algn="ctr"/>
            <a:r>
              <a:rPr lang="en-US" dirty="0"/>
              <a:t>Truth &amp; Healing</a:t>
            </a:r>
          </a:p>
        </p:txBody>
      </p:sp>
      <p:sp>
        <p:nvSpPr>
          <p:cNvPr id="59" name="TextBox 58">
            <a:extLst>
              <a:ext uri="{FF2B5EF4-FFF2-40B4-BE49-F238E27FC236}">
                <a16:creationId xmlns:a16="http://schemas.microsoft.com/office/drawing/2014/main" id="{3749394D-1ED4-E94A-986D-5CABE8371F10}"/>
              </a:ext>
            </a:extLst>
          </p:cNvPr>
          <p:cNvSpPr txBox="1"/>
          <p:nvPr/>
        </p:nvSpPr>
        <p:spPr>
          <a:xfrm>
            <a:off x="2446792" y="4391365"/>
            <a:ext cx="1217841" cy="369332"/>
          </a:xfrm>
          <a:prstGeom prst="rect">
            <a:avLst/>
          </a:prstGeom>
          <a:noFill/>
          <a:ln w="38100">
            <a:solidFill>
              <a:srgbClr val="038EA4"/>
            </a:solidFill>
          </a:ln>
        </p:spPr>
        <p:txBody>
          <a:bodyPr wrap="square" rtlCol="0">
            <a:spAutoFit/>
          </a:bodyPr>
          <a:lstStyle/>
          <a:p>
            <a:pPr algn="ctr"/>
            <a:r>
              <a:rPr lang="en-US" dirty="0"/>
              <a:t>AMMPARO</a:t>
            </a:r>
          </a:p>
        </p:txBody>
      </p:sp>
      <p:sp>
        <p:nvSpPr>
          <p:cNvPr id="60" name="TextBox 59">
            <a:extLst>
              <a:ext uri="{FF2B5EF4-FFF2-40B4-BE49-F238E27FC236}">
                <a16:creationId xmlns:a16="http://schemas.microsoft.com/office/drawing/2014/main" id="{924F607E-E2F4-2A4C-B517-8DE9F14938D2}"/>
              </a:ext>
            </a:extLst>
          </p:cNvPr>
          <p:cNvSpPr txBox="1"/>
          <p:nvPr/>
        </p:nvSpPr>
        <p:spPr>
          <a:xfrm>
            <a:off x="4084988" y="5276071"/>
            <a:ext cx="1265583" cy="923330"/>
          </a:xfrm>
          <a:prstGeom prst="rect">
            <a:avLst/>
          </a:prstGeom>
          <a:noFill/>
          <a:ln w="38100">
            <a:solidFill>
              <a:srgbClr val="038EA4"/>
            </a:solidFill>
          </a:ln>
        </p:spPr>
        <p:txBody>
          <a:bodyPr wrap="square" rtlCol="0">
            <a:spAutoFit/>
          </a:bodyPr>
          <a:lstStyle/>
          <a:p>
            <a:pPr algn="ctr"/>
            <a:r>
              <a:rPr lang="en-US" dirty="0"/>
              <a:t>Muslim Solidarity Task Force</a:t>
            </a:r>
          </a:p>
        </p:txBody>
      </p:sp>
      <p:sp>
        <p:nvSpPr>
          <p:cNvPr id="67" name="TextBox 66">
            <a:extLst>
              <a:ext uri="{FF2B5EF4-FFF2-40B4-BE49-F238E27FC236}">
                <a16:creationId xmlns:a16="http://schemas.microsoft.com/office/drawing/2014/main" id="{D3E32F68-FF83-E342-A738-D4D59F393368}"/>
              </a:ext>
            </a:extLst>
          </p:cNvPr>
          <p:cNvSpPr txBox="1"/>
          <p:nvPr/>
        </p:nvSpPr>
        <p:spPr>
          <a:xfrm>
            <a:off x="223918" y="3301818"/>
            <a:ext cx="994064" cy="646331"/>
          </a:xfrm>
          <a:prstGeom prst="rect">
            <a:avLst/>
          </a:prstGeom>
          <a:noFill/>
          <a:ln w="38100">
            <a:solidFill>
              <a:srgbClr val="038EA4"/>
            </a:solidFill>
          </a:ln>
        </p:spPr>
        <p:txBody>
          <a:bodyPr wrap="square" rtlCol="0">
            <a:spAutoFit/>
          </a:bodyPr>
          <a:lstStyle/>
          <a:p>
            <a:pPr algn="ctr"/>
            <a:r>
              <a:rPr lang="en-US" dirty="0"/>
              <a:t>Unite Table</a:t>
            </a:r>
          </a:p>
        </p:txBody>
      </p:sp>
      <p:sp>
        <p:nvSpPr>
          <p:cNvPr id="68" name="TextBox 67">
            <a:extLst>
              <a:ext uri="{FF2B5EF4-FFF2-40B4-BE49-F238E27FC236}">
                <a16:creationId xmlns:a16="http://schemas.microsoft.com/office/drawing/2014/main" id="{C32914F8-614B-6946-AEDE-CFFF986B903F}"/>
              </a:ext>
            </a:extLst>
          </p:cNvPr>
          <p:cNvSpPr txBox="1"/>
          <p:nvPr/>
        </p:nvSpPr>
        <p:spPr>
          <a:xfrm>
            <a:off x="155562" y="4277237"/>
            <a:ext cx="1708727" cy="646331"/>
          </a:xfrm>
          <a:prstGeom prst="rect">
            <a:avLst/>
          </a:prstGeom>
          <a:noFill/>
          <a:ln w="38100">
            <a:solidFill>
              <a:srgbClr val="038EA4"/>
            </a:solidFill>
          </a:ln>
        </p:spPr>
        <p:txBody>
          <a:bodyPr wrap="square" rtlCol="0">
            <a:spAutoFit/>
          </a:bodyPr>
          <a:lstStyle/>
          <a:p>
            <a:pPr algn="ctr"/>
            <a:r>
              <a:rPr lang="en-US" dirty="0"/>
              <a:t>Racial Justice Liaisons/Teams</a:t>
            </a:r>
          </a:p>
        </p:txBody>
      </p:sp>
      <p:cxnSp>
        <p:nvCxnSpPr>
          <p:cNvPr id="69" name="Straight Connector 68">
            <a:extLst>
              <a:ext uri="{FF2B5EF4-FFF2-40B4-BE49-F238E27FC236}">
                <a16:creationId xmlns:a16="http://schemas.microsoft.com/office/drawing/2014/main" id="{20FF1914-5EFA-194D-93BD-82B02FBF0F89}"/>
              </a:ext>
            </a:extLst>
          </p:cNvPr>
          <p:cNvCxnSpPr>
            <a:cxnSpLocks/>
          </p:cNvCxnSpPr>
          <p:nvPr/>
        </p:nvCxnSpPr>
        <p:spPr>
          <a:xfrm>
            <a:off x="5977359" y="1190442"/>
            <a:ext cx="0" cy="336764"/>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774319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Truth </a:t>
            </a:r>
            <a:r>
              <a:rPr lang="en-US"/>
              <a:t>and Reparations</a:t>
            </a:r>
            <a:endParaRPr lang="en-US" dirty="0"/>
          </a:p>
        </p:txBody>
      </p:sp>
      <p:sp>
        <p:nvSpPr>
          <p:cNvPr id="3" name="Content Placeholder 2"/>
          <p:cNvSpPr>
            <a:spLocks noGrp="1"/>
          </p:cNvSpPr>
          <p:nvPr>
            <p:ph idx="1"/>
          </p:nvPr>
        </p:nvSpPr>
        <p:spPr>
          <a:xfrm>
            <a:off x="628651" y="1825625"/>
            <a:ext cx="7219950" cy="4351338"/>
          </a:xfrm>
        </p:spPr>
        <p:txBody>
          <a:bodyPr>
            <a:normAutofit fontScale="92500" lnSpcReduction="20000"/>
          </a:bodyPr>
          <a:lstStyle/>
          <a:p>
            <a:pPr lvl="0"/>
            <a:r>
              <a:rPr lang="en-US" dirty="0"/>
              <a:t>The Minneapolis Area Synod, a member judicatory of the Minnesota Council of Churches (MCC), is partnering with the Council to embark on an ambitious initiative for truth telling, education, and reparations.</a:t>
            </a:r>
          </a:p>
          <a:p>
            <a:pPr lvl="0"/>
            <a:r>
              <a:rPr lang="en-US" dirty="0"/>
              <a:t>Truth &amp; Reparations is an ambitious 10-year project approved by the MCC Board in October of 2020. </a:t>
            </a:r>
          </a:p>
          <a:p>
            <a:pPr lvl="0"/>
            <a:r>
              <a:rPr lang="en-US" dirty="0"/>
              <a:t>The vision includes Truth and Reconciliation commissions, Diversity, Equity and Inclusion trainings in congregations, and reparations to BIPOC communities for the harm down by white supremacy in Minnesota.</a:t>
            </a:r>
          </a:p>
        </p:txBody>
      </p:sp>
      <p:cxnSp>
        <p:nvCxnSpPr>
          <p:cNvPr id="4" name="Straight Connector 3"/>
          <p:cNvCxnSpPr/>
          <p:nvPr/>
        </p:nvCxnSpPr>
        <p:spPr>
          <a:xfrm>
            <a:off x="838200" y="1348509"/>
            <a:ext cx="10383982" cy="0"/>
          </a:xfrm>
          <a:prstGeom prst="line">
            <a:avLst/>
          </a:prstGeom>
          <a:ln w="63500">
            <a:gradFill flip="none" rotWithShape="1">
              <a:gsLst>
                <a:gs pos="0">
                  <a:srgbClr val="3E9E67"/>
                </a:gs>
                <a:gs pos="27000">
                  <a:srgbClr val="038EA4"/>
                </a:gs>
                <a:gs pos="79000">
                  <a:srgbClr val="870053"/>
                </a:gs>
                <a:gs pos="54000">
                  <a:srgbClr val="002C5C"/>
                </a:gs>
                <a:gs pos="100000">
                  <a:srgbClr val="D34B49"/>
                </a:gs>
              </a:gsLst>
              <a:path path="shape">
                <a:fillToRect l="50000" t="50000" r="50000" b="50000"/>
              </a:path>
              <a:tileRect/>
            </a:gradFill>
          </a:ln>
        </p:spPr>
        <p:style>
          <a:lnRef idx="1">
            <a:schemeClr val="accent1"/>
          </a:lnRef>
          <a:fillRef idx="0">
            <a:schemeClr val="accent1"/>
          </a:fillRef>
          <a:effectRef idx="0">
            <a:schemeClr val="accent1"/>
          </a:effectRef>
          <a:fontRef idx="minor">
            <a:schemeClr val="tx1"/>
          </a:fontRef>
        </p:style>
      </p:cxnSp>
      <p:pic>
        <p:nvPicPr>
          <p:cNvPr id="7" name="Picture 6" descr="Logo, company name&#10;&#10;Description automatically generated">
            <a:extLst>
              <a:ext uri="{FF2B5EF4-FFF2-40B4-BE49-F238E27FC236}">
                <a16:creationId xmlns:a16="http://schemas.microsoft.com/office/drawing/2014/main" id="{536F7781-1162-7143-BC5A-BC89E60F05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12022" y="2065194"/>
            <a:ext cx="4579978" cy="1868631"/>
          </a:xfrm>
          <a:prstGeom prst="rect">
            <a:avLst/>
          </a:prstGeom>
        </p:spPr>
      </p:pic>
    </p:spTree>
    <p:extLst>
      <p:ext uri="{BB962C8B-B14F-4D97-AF65-F5344CB8AC3E}">
        <p14:creationId xmlns:p14="http://schemas.microsoft.com/office/powerpoint/2010/main" val="37444739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Oval 25">
            <a:extLst>
              <a:ext uri="{FF2B5EF4-FFF2-40B4-BE49-F238E27FC236}">
                <a16:creationId xmlns:a16="http://schemas.microsoft.com/office/drawing/2014/main" id="{0FFD9261-49F8-5A43-B963-F12D4596174E}"/>
              </a:ext>
            </a:extLst>
          </p:cNvPr>
          <p:cNvSpPr/>
          <p:nvPr/>
        </p:nvSpPr>
        <p:spPr>
          <a:xfrm>
            <a:off x="6538204" y="1944047"/>
            <a:ext cx="1917419" cy="965120"/>
          </a:xfrm>
          <a:prstGeom prst="ellipse">
            <a:avLst/>
          </a:prstGeom>
          <a:noFill/>
          <a:ln w="57150"/>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28" name="TextBox 27">
            <a:extLst>
              <a:ext uri="{FF2B5EF4-FFF2-40B4-BE49-F238E27FC236}">
                <a16:creationId xmlns:a16="http://schemas.microsoft.com/office/drawing/2014/main" id="{9E7861DF-D480-5342-8195-9BD69570CCD3}"/>
              </a:ext>
            </a:extLst>
          </p:cNvPr>
          <p:cNvSpPr txBox="1"/>
          <p:nvPr/>
        </p:nvSpPr>
        <p:spPr>
          <a:xfrm>
            <a:off x="4156363" y="360219"/>
            <a:ext cx="3648364" cy="830997"/>
          </a:xfrm>
          <a:prstGeom prst="rect">
            <a:avLst/>
          </a:prstGeom>
          <a:ln w="38100">
            <a:solidFill>
              <a:srgbClr val="D34B49"/>
            </a:solidFill>
          </a:ln>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sz="2400" dirty="0"/>
              <a:t>Minneapolis Area Synod, ELCA</a:t>
            </a:r>
          </a:p>
        </p:txBody>
      </p:sp>
      <p:cxnSp>
        <p:nvCxnSpPr>
          <p:cNvPr id="29" name="Straight Connector 28">
            <a:extLst>
              <a:ext uri="{FF2B5EF4-FFF2-40B4-BE49-F238E27FC236}">
                <a16:creationId xmlns:a16="http://schemas.microsoft.com/office/drawing/2014/main" id="{CF73FF93-23C4-3747-B548-5C8E39673451}"/>
              </a:ext>
            </a:extLst>
          </p:cNvPr>
          <p:cNvCxnSpPr>
            <a:cxnSpLocks/>
          </p:cNvCxnSpPr>
          <p:nvPr/>
        </p:nvCxnSpPr>
        <p:spPr>
          <a:xfrm flipV="1">
            <a:off x="2359992" y="1513840"/>
            <a:ext cx="8074328" cy="13366"/>
          </a:xfrm>
          <a:prstGeom prst="line">
            <a:avLst/>
          </a:prstGeom>
        </p:spPr>
        <p:style>
          <a:lnRef idx="3">
            <a:schemeClr val="dk1"/>
          </a:lnRef>
          <a:fillRef idx="0">
            <a:schemeClr val="dk1"/>
          </a:fillRef>
          <a:effectRef idx="2">
            <a:schemeClr val="dk1"/>
          </a:effectRef>
          <a:fontRef idx="minor">
            <a:schemeClr val="tx1"/>
          </a:fontRef>
        </p:style>
      </p:cxnSp>
      <p:cxnSp>
        <p:nvCxnSpPr>
          <p:cNvPr id="30" name="Straight Connector 29">
            <a:extLst>
              <a:ext uri="{FF2B5EF4-FFF2-40B4-BE49-F238E27FC236}">
                <a16:creationId xmlns:a16="http://schemas.microsoft.com/office/drawing/2014/main" id="{6823D8CB-A33E-0045-8AA6-4D3CCA2272E3}"/>
              </a:ext>
            </a:extLst>
          </p:cNvPr>
          <p:cNvCxnSpPr>
            <a:cxnSpLocks/>
          </p:cNvCxnSpPr>
          <p:nvPr/>
        </p:nvCxnSpPr>
        <p:spPr>
          <a:xfrm>
            <a:off x="2359992" y="1527206"/>
            <a:ext cx="0" cy="447040"/>
          </a:xfrm>
          <a:prstGeom prst="line">
            <a:avLst/>
          </a:prstGeom>
        </p:spPr>
        <p:style>
          <a:lnRef idx="3">
            <a:schemeClr val="dk1"/>
          </a:lnRef>
          <a:fillRef idx="0">
            <a:schemeClr val="dk1"/>
          </a:fillRef>
          <a:effectRef idx="2">
            <a:schemeClr val="dk1"/>
          </a:effectRef>
          <a:fontRef idx="minor">
            <a:schemeClr val="tx1"/>
          </a:fontRef>
        </p:style>
      </p:cxnSp>
      <p:sp>
        <p:nvSpPr>
          <p:cNvPr id="31" name="TextBox 30">
            <a:extLst>
              <a:ext uri="{FF2B5EF4-FFF2-40B4-BE49-F238E27FC236}">
                <a16:creationId xmlns:a16="http://schemas.microsoft.com/office/drawing/2014/main" id="{F0B31AAA-0BC2-0D4B-A79B-0EFFD09432F7}"/>
              </a:ext>
            </a:extLst>
          </p:cNvPr>
          <p:cNvSpPr txBox="1"/>
          <p:nvPr/>
        </p:nvSpPr>
        <p:spPr>
          <a:xfrm>
            <a:off x="1787195" y="1980711"/>
            <a:ext cx="1656080" cy="646331"/>
          </a:xfrm>
          <a:prstGeom prst="rect">
            <a:avLst/>
          </a:prstGeom>
          <a:noFill/>
          <a:ln w="38100">
            <a:solidFill>
              <a:srgbClr val="038EA4"/>
            </a:solidFill>
          </a:ln>
        </p:spPr>
        <p:txBody>
          <a:bodyPr wrap="square" rtlCol="0">
            <a:spAutoFit/>
          </a:bodyPr>
          <a:lstStyle/>
          <a:p>
            <a:pPr algn="ctr"/>
            <a:r>
              <a:rPr lang="en-US" dirty="0"/>
              <a:t>Racial Justice Programming</a:t>
            </a:r>
          </a:p>
        </p:txBody>
      </p:sp>
      <p:cxnSp>
        <p:nvCxnSpPr>
          <p:cNvPr id="32" name="Straight Connector 31">
            <a:extLst>
              <a:ext uri="{FF2B5EF4-FFF2-40B4-BE49-F238E27FC236}">
                <a16:creationId xmlns:a16="http://schemas.microsoft.com/office/drawing/2014/main" id="{2C40C272-7A15-5646-B166-D5827755C3D3}"/>
              </a:ext>
            </a:extLst>
          </p:cNvPr>
          <p:cNvCxnSpPr>
            <a:cxnSpLocks/>
          </p:cNvCxnSpPr>
          <p:nvPr/>
        </p:nvCxnSpPr>
        <p:spPr>
          <a:xfrm flipH="1">
            <a:off x="2612002" y="2649259"/>
            <a:ext cx="6465" cy="322624"/>
          </a:xfrm>
          <a:prstGeom prst="line">
            <a:avLst/>
          </a:prstGeom>
        </p:spPr>
        <p:style>
          <a:lnRef idx="3">
            <a:schemeClr val="dk1"/>
          </a:lnRef>
          <a:fillRef idx="0">
            <a:schemeClr val="dk1"/>
          </a:fillRef>
          <a:effectRef idx="2">
            <a:schemeClr val="dk1"/>
          </a:effectRef>
          <a:fontRef idx="minor">
            <a:schemeClr val="tx1"/>
          </a:fontRef>
        </p:style>
      </p:cxnSp>
      <p:cxnSp>
        <p:nvCxnSpPr>
          <p:cNvPr id="33" name="Straight Connector 32">
            <a:extLst>
              <a:ext uri="{FF2B5EF4-FFF2-40B4-BE49-F238E27FC236}">
                <a16:creationId xmlns:a16="http://schemas.microsoft.com/office/drawing/2014/main" id="{42D4D498-4294-E34F-8D46-3B2DE66D3497}"/>
              </a:ext>
            </a:extLst>
          </p:cNvPr>
          <p:cNvCxnSpPr>
            <a:cxnSpLocks/>
          </p:cNvCxnSpPr>
          <p:nvPr/>
        </p:nvCxnSpPr>
        <p:spPr>
          <a:xfrm>
            <a:off x="646545" y="2988035"/>
            <a:ext cx="5104737" cy="0"/>
          </a:xfrm>
          <a:prstGeom prst="line">
            <a:avLst/>
          </a:prstGeom>
        </p:spPr>
        <p:style>
          <a:lnRef idx="3">
            <a:schemeClr val="dk1"/>
          </a:lnRef>
          <a:fillRef idx="0">
            <a:schemeClr val="dk1"/>
          </a:fillRef>
          <a:effectRef idx="2">
            <a:schemeClr val="dk1"/>
          </a:effectRef>
          <a:fontRef idx="minor">
            <a:schemeClr val="tx1"/>
          </a:fontRef>
        </p:style>
      </p:cxnSp>
      <p:cxnSp>
        <p:nvCxnSpPr>
          <p:cNvPr id="34" name="Straight Connector 33">
            <a:extLst>
              <a:ext uri="{FF2B5EF4-FFF2-40B4-BE49-F238E27FC236}">
                <a16:creationId xmlns:a16="http://schemas.microsoft.com/office/drawing/2014/main" id="{C9872B85-F925-3848-B0E0-7321FD273EEB}"/>
              </a:ext>
            </a:extLst>
          </p:cNvPr>
          <p:cNvCxnSpPr>
            <a:cxnSpLocks/>
          </p:cNvCxnSpPr>
          <p:nvPr/>
        </p:nvCxnSpPr>
        <p:spPr>
          <a:xfrm flipH="1">
            <a:off x="645217" y="2972729"/>
            <a:ext cx="6465" cy="322624"/>
          </a:xfrm>
          <a:prstGeom prst="line">
            <a:avLst/>
          </a:prstGeom>
        </p:spPr>
        <p:style>
          <a:lnRef idx="3">
            <a:schemeClr val="dk1"/>
          </a:lnRef>
          <a:fillRef idx="0">
            <a:schemeClr val="dk1"/>
          </a:fillRef>
          <a:effectRef idx="2">
            <a:schemeClr val="dk1"/>
          </a:effectRef>
          <a:fontRef idx="minor">
            <a:schemeClr val="tx1"/>
          </a:fontRef>
        </p:style>
      </p:cxnSp>
      <p:cxnSp>
        <p:nvCxnSpPr>
          <p:cNvPr id="35" name="Straight Connector 34">
            <a:extLst>
              <a:ext uri="{FF2B5EF4-FFF2-40B4-BE49-F238E27FC236}">
                <a16:creationId xmlns:a16="http://schemas.microsoft.com/office/drawing/2014/main" id="{9A7C43A7-C23A-804C-9E18-3F8F7A814E8D}"/>
              </a:ext>
            </a:extLst>
          </p:cNvPr>
          <p:cNvCxnSpPr>
            <a:cxnSpLocks/>
          </p:cNvCxnSpPr>
          <p:nvPr/>
        </p:nvCxnSpPr>
        <p:spPr>
          <a:xfrm flipH="1">
            <a:off x="5733910" y="2984667"/>
            <a:ext cx="6465" cy="322624"/>
          </a:xfrm>
          <a:prstGeom prst="line">
            <a:avLst/>
          </a:prstGeom>
        </p:spPr>
        <p:style>
          <a:lnRef idx="3">
            <a:schemeClr val="dk1"/>
          </a:lnRef>
          <a:fillRef idx="0">
            <a:schemeClr val="dk1"/>
          </a:fillRef>
          <a:effectRef idx="2">
            <a:schemeClr val="dk1"/>
          </a:effectRef>
          <a:fontRef idx="minor">
            <a:schemeClr val="tx1"/>
          </a:fontRef>
        </p:style>
      </p:cxnSp>
      <p:sp>
        <p:nvSpPr>
          <p:cNvPr id="36" name="TextBox 35">
            <a:extLst>
              <a:ext uri="{FF2B5EF4-FFF2-40B4-BE49-F238E27FC236}">
                <a16:creationId xmlns:a16="http://schemas.microsoft.com/office/drawing/2014/main" id="{77535C39-9AAF-0644-92B5-B509429C21F2}"/>
              </a:ext>
            </a:extLst>
          </p:cNvPr>
          <p:cNvSpPr txBox="1"/>
          <p:nvPr/>
        </p:nvSpPr>
        <p:spPr>
          <a:xfrm>
            <a:off x="3565252" y="3349029"/>
            <a:ext cx="994064" cy="646331"/>
          </a:xfrm>
          <a:prstGeom prst="rect">
            <a:avLst/>
          </a:prstGeom>
          <a:noFill/>
          <a:ln w="38100">
            <a:solidFill>
              <a:srgbClr val="038EA4"/>
            </a:solidFill>
          </a:ln>
        </p:spPr>
        <p:txBody>
          <a:bodyPr wrap="square" rtlCol="0">
            <a:spAutoFit/>
          </a:bodyPr>
          <a:lstStyle/>
          <a:p>
            <a:pPr algn="ctr"/>
            <a:r>
              <a:rPr lang="en-US" dirty="0"/>
              <a:t>Mission Table</a:t>
            </a:r>
          </a:p>
        </p:txBody>
      </p:sp>
      <p:cxnSp>
        <p:nvCxnSpPr>
          <p:cNvPr id="37" name="Straight Connector 36">
            <a:extLst>
              <a:ext uri="{FF2B5EF4-FFF2-40B4-BE49-F238E27FC236}">
                <a16:creationId xmlns:a16="http://schemas.microsoft.com/office/drawing/2014/main" id="{75AEB20E-26EC-1944-BD89-0D0AFB8404D6}"/>
              </a:ext>
            </a:extLst>
          </p:cNvPr>
          <p:cNvCxnSpPr>
            <a:cxnSpLocks/>
          </p:cNvCxnSpPr>
          <p:nvPr/>
        </p:nvCxnSpPr>
        <p:spPr>
          <a:xfrm flipH="1">
            <a:off x="653147" y="3962140"/>
            <a:ext cx="6465" cy="322624"/>
          </a:xfrm>
          <a:prstGeom prst="line">
            <a:avLst/>
          </a:prstGeom>
        </p:spPr>
        <p:style>
          <a:lnRef idx="3">
            <a:schemeClr val="dk1"/>
          </a:lnRef>
          <a:fillRef idx="0">
            <a:schemeClr val="dk1"/>
          </a:fillRef>
          <a:effectRef idx="2">
            <a:schemeClr val="dk1"/>
          </a:effectRef>
          <a:fontRef idx="minor">
            <a:schemeClr val="tx1"/>
          </a:fontRef>
        </p:style>
      </p:cxnSp>
      <p:sp>
        <p:nvSpPr>
          <p:cNvPr id="38" name="TextBox 37">
            <a:extLst>
              <a:ext uri="{FF2B5EF4-FFF2-40B4-BE49-F238E27FC236}">
                <a16:creationId xmlns:a16="http://schemas.microsoft.com/office/drawing/2014/main" id="{9C003CF6-99BD-1344-8B91-B3B398E46164}"/>
              </a:ext>
            </a:extLst>
          </p:cNvPr>
          <p:cNvSpPr txBox="1"/>
          <p:nvPr/>
        </p:nvSpPr>
        <p:spPr>
          <a:xfrm>
            <a:off x="5204693" y="3329562"/>
            <a:ext cx="1036898" cy="646331"/>
          </a:xfrm>
          <a:prstGeom prst="rect">
            <a:avLst/>
          </a:prstGeom>
          <a:noFill/>
          <a:ln w="38100">
            <a:solidFill>
              <a:srgbClr val="038EA4"/>
            </a:solidFill>
          </a:ln>
        </p:spPr>
        <p:txBody>
          <a:bodyPr wrap="square" rtlCol="0">
            <a:spAutoFit/>
          </a:bodyPr>
          <a:lstStyle/>
          <a:p>
            <a:pPr algn="ctr"/>
            <a:r>
              <a:rPr lang="en-US" dirty="0"/>
              <a:t>Leaders of Color</a:t>
            </a:r>
          </a:p>
        </p:txBody>
      </p:sp>
      <p:cxnSp>
        <p:nvCxnSpPr>
          <p:cNvPr id="39" name="Straight Connector 38">
            <a:extLst>
              <a:ext uri="{FF2B5EF4-FFF2-40B4-BE49-F238E27FC236}">
                <a16:creationId xmlns:a16="http://schemas.microsoft.com/office/drawing/2014/main" id="{F5892E61-7BCC-4340-B860-BA90D9EC75C5}"/>
              </a:ext>
            </a:extLst>
          </p:cNvPr>
          <p:cNvCxnSpPr>
            <a:cxnSpLocks/>
            <a:endCxn id="40" idx="0"/>
          </p:cNvCxnSpPr>
          <p:nvPr/>
        </p:nvCxnSpPr>
        <p:spPr>
          <a:xfrm>
            <a:off x="7470370" y="1513840"/>
            <a:ext cx="0" cy="594440"/>
          </a:xfrm>
          <a:prstGeom prst="line">
            <a:avLst/>
          </a:prstGeom>
        </p:spPr>
        <p:style>
          <a:lnRef idx="3">
            <a:schemeClr val="dk1"/>
          </a:lnRef>
          <a:fillRef idx="0">
            <a:schemeClr val="dk1"/>
          </a:fillRef>
          <a:effectRef idx="2">
            <a:schemeClr val="dk1"/>
          </a:effectRef>
          <a:fontRef idx="minor">
            <a:schemeClr val="tx1"/>
          </a:fontRef>
        </p:style>
      </p:cxnSp>
      <p:sp>
        <p:nvSpPr>
          <p:cNvPr id="40" name="TextBox 39">
            <a:extLst>
              <a:ext uri="{FF2B5EF4-FFF2-40B4-BE49-F238E27FC236}">
                <a16:creationId xmlns:a16="http://schemas.microsoft.com/office/drawing/2014/main" id="{D803F21D-C44C-8C4C-A7A3-44AFAD8C9521}"/>
              </a:ext>
            </a:extLst>
          </p:cNvPr>
          <p:cNvSpPr txBox="1"/>
          <p:nvPr/>
        </p:nvSpPr>
        <p:spPr>
          <a:xfrm>
            <a:off x="6647410" y="2108280"/>
            <a:ext cx="1645920" cy="646331"/>
          </a:xfrm>
          <a:prstGeom prst="rect">
            <a:avLst/>
          </a:prstGeom>
          <a:noFill/>
          <a:ln w="38100">
            <a:solidFill>
              <a:srgbClr val="870053"/>
            </a:solidFill>
          </a:ln>
        </p:spPr>
        <p:txBody>
          <a:bodyPr wrap="square" rtlCol="0" anchor="ctr">
            <a:spAutoFit/>
          </a:bodyPr>
          <a:lstStyle/>
          <a:p>
            <a:pPr algn="ctr"/>
            <a:r>
              <a:rPr lang="en-US" dirty="0"/>
              <a:t>Racial Justice Organizing</a:t>
            </a:r>
          </a:p>
        </p:txBody>
      </p:sp>
      <p:cxnSp>
        <p:nvCxnSpPr>
          <p:cNvPr id="43" name="Straight Connector 42">
            <a:extLst>
              <a:ext uri="{FF2B5EF4-FFF2-40B4-BE49-F238E27FC236}">
                <a16:creationId xmlns:a16="http://schemas.microsoft.com/office/drawing/2014/main" id="{DC6941BA-14A1-3445-BE87-4AF11423A9F5}"/>
              </a:ext>
            </a:extLst>
          </p:cNvPr>
          <p:cNvCxnSpPr>
            <a:cxnSpLocks/>
          </p:cNvCxnSpPr>
          <p:nvPr/>
        </p:nvCxnSpPr>
        <p:spPr>
          <a:xfrm flipH="1">
            <a:off x="3938966" y="3008362"/>
            <a:ext cx="6465" cy="322624"/>
          </a:xfrm>
          <a:prstGeom prst="line">
            <a:avLst/>
          </a:prstGeom>
        </p:spPr>
        <p:style>
          <a:lnRef idx="3">
            <a:schemeClr val="dk1"/>
          </a:lnRef>
          <a:fillRef idx="0">
            <a:schemeClr val="dk1"/>
          </a:fillRef>
          <a:effectRef idx="2">
            <a:schemeClr val="dk1"/>
          </a:effectRef>
          <a:fontRef idx="minor">
            <a:schemeClr val="tx1"/>
          </a:fontRef>
        </p:style>
      </p:cxnSp>
      <p:cxnSp>
        <p:nvCxnSpPr>
          <p:cNvPr id="46" name="Straight Connector 45">
            <a:extLst>
              <a:ext uri="{FF2B5EF4-FFF2-40B4-BE49-F238E27FC236}">
                <a16:creationId xmlns:a16="http://schemas.microsoft.com/office/drawing/2014/main" id="{CEF1BD0B-69C0-7F4C-9066-1B4BD81AA8EC}"/>
              </a:ext>
            </a:extLst>
          </p:cNvPr>
          <p:cNvCxnSpPr>
            <a:cxnSpLocks/>
          </p:cNvCxnSpPr>
          <p:nvPr/>
        </p:nvCxnSpPr>
        <p:spPr>
          <a:xfrm flipH="1">
            <a:off x="2203582" y="2971883"/>
            <a:ext cx="1" cy="2291404"/>
          </a:xfrm>
          <a:prstGeom prst="line">
            <a:avLst/>
          </a:prstGeom>
        </p:spPr>
        <p:style>
          <a:lnRef idx="3">
            <a:schemeClr val="dk1"/>
          </a:lnRef>
          <a:fillRef idx="0">
            <a:schemeClr val="dk1"/>
          </a:fillRef>
          <a:effectRef idx="2">
            <a:schemeClr val="dk1"/>
          </a:effectRef>
          <a:fontRef idx="minor">
            <a:schemeClr val="tx1"/>
          </a:fontRef>
        </p:style>
      </p:cxnSp>
      <p:cxnSp>
        <p:nvCxnSpPr>
          <p:cNvPr id="56" name="Straight Connector 55">
            <a:extLst>
              <a:ext uri="{FF2B5EF4-FFF2-40B4-BE49-F238E27FC236}">
                <a16:creationId xmlns:a16="http://schemas.microsoft.com/office/drawing/2014/main" id="{4CC418DC-BED5-744F-80F9-61282935ED2E}"/>
              </a:ext>
            </a:extLst>
          </p:cNvPr>
          <p:cNvCxnSpPr>
            <a:cxnSpLocks/>
          </p:cNvCxnSpPr>
          <p:nvPr/>
        </p:nvCxnSpPr>
        <p:spPr>
          <a:xfrm flipH="1">
            <a:off x="4853539" y="2984667"/>
            <a:ext cx="1" cy="2291404"/>
          </a:xfrm>
          <a:prstGeom prst="line">
            <a:avLst/>
          </a:prstGeom>
        </p:spPr>
        <p:style>
          <a:lnRef idx="3">
            <a:schemeClr val="dk1"/>
          </a:lnRef>
          <a:fillRef idx="0">
            <a:schemeClr val="dk1"/>
          </a:fillRef>
          <a:effectRef idx="2">
            <a:schemeClr val="dk1"/>
          </a:effectRef>
          <a:fontRef idx="minor">
            <a:schemeClr val="tx1"/>
          </a:fontRef>
        </p:style>
      </p:cxnSp>
      <p:cxnSp>
        <p:nvCxnSpPr>
          <p:cNvPr id="57" name="Straight Connector 56">
            <a:extLst>
              <a:ext uri="{FF2B5EF4-FFF2-40B4-BE49-F238E27FC236}">
                <a16:creationId xmlns:a16="http://schemas.microsoft.com/office/drawing/2014/main" id="{132A378C-3A26-F744-B9F1-E1A482CE0522}"/>
              </a:ext>
            </a:extLst>
          </p:cNvPr>
          <p:cNvCxnSpPr>
            <a:cxnSpLocks/>
          </p:cNvCxnSpPr>
          <p:nvPr/>
        </p:nvCxnSpPr>
        <p:spPr>
          <a:xfrm flipH="1">
            <a:off x="2769883" y="2971883"/>
            <a:ext cx="1" cy="1421213"/>
          </a:xfrm>
          <a:prstGeom prst="line">
            <a:avLst/>
          </a:prstGeom>
        </p:spPr>
        <p:style>
          <a:lnRef idx="3">
            <a:schemeClr val="dk1"/>
          </a:lnRef>
          <a:fillRef idx="0">
            <a:schemeClr val="dk1"/>
          </a:fillRef>
          <a:effectRef idx="2">
            <a:schemeClr val="dk1"/>
          </a:effectRef>
          <a:fontRef idx="minor">
            <a:schemeClr val="tx1"/>
          </a:fontRef>
        </p:style>
      </p:cxnSp>
      <p:sp>
        <p:nvSpPr>
          <p:cNvPr id="58" name="TextBox 57">
            <a:extLst>
              <a:ext uri="{FF2B5EF4-FFF2-40B4-BE49-F238E27FC236}">
                <a16:creationId xmlns:a16="http://schemas.microsoft.com/office/drawing/2014/main" id="{02843526-1FD9-3142-9CB0-535CB15DCCF4}"/>
              </a:ext>
            </a:extLst>
          </p:cNvPr>
          <p:cNvSpPr txBox="1"/>
          <p:nvPr/>
        </p:nvSpPr>
        <p:spPr>
          <a:xfrm>
            <a:off x="1217982" y="5262422"/>
            <a:ext cx="1938207" cy="646331"/>
          </a:xfrm>
          <a:prstGeom prst="rect">
            <a:avLst/>
          </a:prstGeom>
          <a:noFill/>
          <a:ln w="38100">
            <a:solidFill>
              <a:srgbClr val="038EA4"/>
            </a:solidFill>
          </a:ln>
        </p:spPr>
        <p:txBody>
          <a:bodyPr wrap="square" rtlCol="0">
            <a:spAutoFit/>
          </a:bodyPr>
          <a:lstStyle/>
          <a:p>
            <a:pPr algn="ctr"/>
            <a:r>
              <a:rPr lang="en-US" dirty="0"/>
              <a:t>MCC Reparations Work</a:t>
            </a:r>
          </a:p>
        </p:txBody>
      </p:sp>
      <p:sp>
        <p:nvSpPr>
          <p:cNvPr id="59" name="TextBox 58">
            <a:extLst>
              <a:ext uri="{FF2B5EF4-FFF2-40B4-BE49-F238E27FC236}">
                <a16:creationId xmlns:a16="http://schemas.microsoft.com/office/drawing/2014/main" id="{3749394D-1ED4-E94A-986D-5CABE8371F10}"/>
              </a:ext>
            </a:extLst>
          </p:cNvPr>
          <p:cNvSpPr txBox="1"/>
          <p:nvPr/>
        </p:nvSpPr>
        <p:spPr>
          <a:xfrm>
            <a:off x="2446792" y="4391365"/>
            <a:ext cx="1217841" cy="369332"/>
          </a:xfrm>
          <a:prstGeom prst="rect">
            <a:avLst/>
          </a:prstGeom>
          <a:noFill/>
          <a:ln w="38100">
            <a:solidFill>
              <a:srgbClr val="038EA4"/>
            </a:solidFill>
          </a:ln>
        </p:spPr>
        <p:txBody>
          <a:bodyPr wrap="square" rtlCol="0">
            <a:spAutoFit/>
          </a:bodyPr>
          <a:lstStyle/>
          <a:p>
            <a:pPr algn="ctr"/>
            <a:r>
              <a:rPr lang="en-US" dirty="0"/>
              <a:t>AMMPARO</a:t>
            </a:r>
          </a:p>
        </p:txBody>
      </p:sp>
      <p:sp>
        <p:nvSpPr>
          <p:cNvPr id="60" name="TextBox 59">
            <a:extLst>
              <a:ext uri="{FF2B5EF4-FFF2-40B4-BE49-F238E27FC236}">
                <a16:creationId xmlns:a16="http://schemas.microsoft.com/office/drawing/2014/main" id="{924F607E-E2F4-2A4C-B517-8DE9F14938D2}"/>
              </a:ext>
            </a:extLst>
          </p:cNvPr>
          <p:cNvSpPr txBox="1"/>
          <p:nvPr/>
        </p:nvSpPr>
        <p:spPr>
          <a:xfrm>
            <a:off x="4084988" y="5276071"/>
            <a:ext cx="1265583" cy="923330"/>
          </a:xfrm>
          <a:prstGeom prst="rect">
            <a:avLst/>
          </a:prstGeom>
          <a:noFill/>
          <a:ln w="38100">
            <a:solidFill>
              <a:srgbClr val="038EA4"/>
            </a:solidFill>
          </a:ln>
        </p:spPr>
        <p:txBody>
          <a:bodyPr wrap="square" rtlCol="0">
            <a:spAutoFit/>
          </a:bodyPr>
          <a:lstStyle/>
          <a:p>
            <a:pPr algn="ctr"/>
            <a:r>
              <a:rPr lang="en-US" dirty="0"/>
              <a:t>Muslim Solidarity Task Force</a:t>
            </a:r>
          </a:p>
        </p:txBody>
      </p:sp>
      <p:sp>
        <p:nvSpPr>
          <p:cNvPr id="67" name="TextBox 66">
            <a:extLst>
              <a:ext uri="{FF2B5EF4-FFF2-40B4-BE49-F238E27FC236}">
                <a16:creationId xmlns:a16="http://schemas.microsoft.com/office/drawing/2014/main" id="{D3E32F68-FF83-E342-A738-D4D59F393368}"/>
              </a:ext>
            </a:extLst>
          </p:cNvPr>
          <p:cNvSpPr txBox="1"/>
          <p:nvPr/>
        </p:nvSpPr>
        <p:spPr>
          <a:xfrm>
            <a:off x="223918" y="3301818"/>
            <a:ext cx="994064" cy="646331"/>
          </a:xfrm>
          <a:prstGeom prst="rect">
            <a:avLst/>
          </a:prstGeom>
          <a:noFill/>
          <a:ln w="38100">
            <a:solidFill>
              <a:srgbClr val="038EA4"/>
            </a:solidFill>
          </a:ln>
        </p:spPr>
        <p:txBody>
          <a:bodyPr wrap="square" rtlCol="0">
            <a:spAutoFit/>
          </a:bodyPr>
          <a:lstStyle/>
          <a:p>
            <a:pPr algn="ctr"/>
            <a:r>
              <a:rPr lang="en-US" dirty="0"/>
              <a:t>Unite Table</a:t>
            </a:r>
          </a:p>
        </p:txBody>
      </p:sp>
      <p:sp>
        <p:nvSpPr>
          <p:cNvPr id="68" name="TextBox 67">
            <a:extLst>
              <a:ext uri="{FF2B5EF4-FFF2-40B4-BE49-F238E27FC236}">
                <a16:creationId xmlns:a16="http://schemas.microsoft.com/office/drawing/2014/main" id="{C32914F8-614B-6946-AEDE-CFFF986B903F}"/>
              </a:ext>
            </a:extLst>
          </p:cNvPr>
          <p:cNvSpPr txBox="1"/>
          <p:nvPr/>
        </p:nvSpPr>
        <p:spPr>
          <a:xfrm>
            <a:off x="155562" y="4277237"/>
            <a:ext cx="1708727" cy="646331"/>
          </a:xfrm>
          <a:prstGeom prst="rect">
            <a:avLst/>
          </a:prstGeom>
          <a:noFill/>
          <a:ln w="38100">
            <a:solidFill>
              <a:srgbClr val="038EA4"/>
            </a:solidFill>
          </a:ln>
        </p:spPr>
        <p:txBody>
          <a:bodyPr wrap="square" rtlCol="0">
            <a:spAutoFit/>
          </a:bodyPr>
          <a:lstStyle/>
          <a:p>
            <a:pPr algn="ctr"/>
            <a:r>
              <a:rPr lang="en-US" dirty="0"/>
              <a:t>Racial Justice Liaisons/Teams</a:t>
            </a:r>
          </a:p>
        </p:txBody>
      </p:sp>
      <p:cxnSp>
        <p:nvCxnSpPr>
          <p:cNvPr id="69" name="Straight Connector 68">
            <a:extLst>
              <a:ext uri="{FF2B5EF4-FFF2-40B4-BE49-F238E27FC236}">
                <a16:creationId xmlns:a16="http://schemas.microsoft.com/office/drawing/2014/main" id="{20FF1914-5EFA-194D-93BD-82B02FBF0F89}"/>
              </a:ext>
            </a:extLst>
          </p:cNvPr>
          <p:cNvCxnSpPr>
            <a:cxnSpLocks/>
          </p:cNvCxnSpPr>
          <p:nvPr/>
        </p:nvCxnSpPr>
        <p:spPr>
          <a:xfrm>
            <a:off x="5977359" y="1190442"/>
            <a:ext cx="0" cy="336764"/>
          </a:xfrm>
          <a:prstGeom prst="line">
            <a:avLst/>
          </a:prstGeom>
        </p:spPr>
        <p:style>
          <a:lnRef idx="3">
            <a:schemeClr val="dk1"/>
          </a:lnRef>
          <a:fillRef idx="0">
            <a:schemeClr val="dk1"/>
          </a:fillRef>
          <a:effectRef idx="2">
            <a:schemeClr val="dk1"/>
          </a:effectRef>
          <a:fontRef idx="minor">
            <a:schemeClr val="tx1"/>
          </a:fontRef>
        </p:style>
      </p:cxnSp>
      <p:cxnSp>
        <p:nvCxnSpPr>
          <p:cNvPr id="70" name="Straight Connector 69">
            <a:extLst>
              <a:ext uri="{FF2B5EF4-FFF2-40B4-BE49-F238E27FC236}">
                <a16:creationId xmlns:a16="http://schemas.microsoft.com/office/drawing/2014/main" id="{D14D704E-E6D1-D548-AD09-17BBC22AD2A9}"/>
              </a:ext>
            </a:extLst>
          </p:cNvPr>
          <p:cNvCxnSpPr>
            <a:cxnSpLocks/>
          </p:cNvCxnSpPr>
          <p:nvPr/>
        </p:nvCxnSpPr>
        <p:spPr>
          <a:xfrm>
            <a:off x="10434320" y="1513840"/>
            <a:ext cx="0" cy="566796"/>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4101137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Racial Justice Organizing</a:t>
            </a:r>
          </a:p>
        </p:txBody>
      </p:sp>
      <p:sp>
        <p:nvSpPr>
          <p:cNvPr id="3" name="Content Placeholder 2"/>
          <p:cNvSpPr>
            <a:spLocks noGrp="1"/>
          </p:cNvSpPr>
          <p:nvPr>
            <p:ph idx="1"/>
          </p:nvPr>
        </p:nvSpPr>
        <p:spPr>
          <a:xfrm>
            <a:off x="838200" y="1825625"/>
            <a:ext cx="7252855" cy="4351338"/>
          </a:xfrm>
        </p:spPr>
        <p:txBody>
          <a:bodyPr/>
          <a:lstStyle/>
          <a:p>
            <a:pPr lvl="0"/>
            <a:r>
              <a:rPr lang="en-US" dirty="0"/>
              <a:t>Use community organizing skills and tools to create real change in people’s lives</a:t>
            </a:r>
          </a:p>
          <a:p>
            <a:pPr lvl="0"/>
            <a:r>
              <a:rPr lang="en-US" dirty="0"/>
              <a:t>Congregational Organizer for Racial Justice: Brenda Blackhawk</a:t>
            </a:r>
          </a:p>
          <a:p>
            <a:pPr lvl="1"/>
            <a:r>
              <a:rPr lang="en-US" dirty="0"/>
              <a:t>Use the groups already in existence</a:t>
            </a:r>
          </a:p>
          <a:p>
            <a:pPr lvl="1"/>
            <a:r>
              <a:rPr lang="en-US" dirty="0"/>
              <a:t>Create an organizing team with synod leaders</a:t>
            </a:r>
          </a:p>
          <a:p>
            <a:pPr lvl="1"/>
            <a:r>
              <a:rPr lang="en-US" dirty="0"/>
              <a:t>Give congregations a practical way to engage on specific racial justice issues</a:t>
            </a:r>
          </a:p>
          <a:p>
            <a:pPr lvl="1"/>
            <a:r>
              <a:rPr lang="en-US" dirty="0"/>
              <a:t>Support congregations doing organizing on racial justice issues</a:t>
            </a:r>
          </a:p>
        </p:txBody>
      </p:sp>
      <p:cxnSp>
        <p:nvCxnSpPr>
          <p:cNvPr id="4" name="Straight Connector 3"/>
          <p:cNvCxnSpPr/>
          <p:nvPr/>
        </p:nvCxnSpPr>
        <p:spPr>
          <a:xfrm>
            <a:off x="838200" y="1348509"/>
            <a:ext cx="10383982" cy="0"/>
          </a:xfrm>
          <a:prstGeom prst="line">
            <a:avLst/>
          </a:prstGeom>
          <a:ln w="63500">
            <a:gradFill flip="none" rotWithShape="1">
              <a:gsLst>
                <a:gs pos="0">
                  <a:srgbClr val="3E9E67"/>
                </a:gs>
                <a:gs pos="27000">
                  <a:srgbClr val="038EA4"/>
                </a:gs>
                <a:gs pos="79000">
                  <a:srgbClr val="870053"/>
                </a:gs>
                <a:gs pos="54000">
                  <a:srgbClr val="002C5C"/>
                </a:gs>
                <a:gs pos="100000">
                  <a:srgbClr val="D34B49"/>
                </a:gs>
              </a:gsLst>
              <a:path path="shape">
                <a:fillToRect l="50000" t="50000" r="50000" b="50000"/>
              </a:path>
              <a:tileRect/>
            </a:gra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27818" y="2225964"/>
            <a:ext cx="3394364" cy="3394364"/>
          </a:xfrm>
          <a:prstGeom prst="rect">
            <a:avLst/>
          </a:prstGeom>
        </p:spPr>
      </p:pic>
    </p:spTree>
    <p:extLst>
      <p:ext uri="{BB962C8B-B14F-4D97-AF65-F5344CB8AC3E}">
        <p14:creationId xmlns:p14="http://schemas.microsoft.com/office/powerpoint/2010/main" val="2444596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Oval 25">
            <a:extLst>
              <a:ext uri="{FF2B5EF4-FFF2-40B4-BE49-F238E27FC236}">
                <a16:creationId xmlns:a16="http://schemas.microsoft.com/office/drawing/2014/main" id="{0FFD9261-49F8-5A43-B963-F12D4596174E}"/>
              </a:ext>
            </a:extLst>
          </p:cNvPr>
          <p:cNvSpPr/>
          <p:nvPr/>
        </p:nvSpPr>
        <p:spPr>
          <a:xfrm>
            <a:off x="5977359" y="4260661"/>
            <a:ext cx="1440769" cy="756051"/>
          </a:xfrm>
          <a:prstGeom prst="ellipse">
            <a:avLst/>
          </a:prstGeom>
          <a:noFill/>
          <a:ln w="57150"/>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28" name="TextBox 27">
            <a:extLst>
              <a:ext uri="{FF2B5EF4-FFF2-40B4-BE49-F238E27FC236}">
                <a16:creationId xmlns:a16="http://schemas.microsoft.com/office/drawing/2014/main" id="{9E7861DF-D480-5342-8195-9BD69570CCD3}"/>
              </a:ext>
            </a:extLst>
          </p:cNvPr>
          <p:cNvSpPr txBox="1"/>
          <p:nvPr/>
        </p:nvSpPr>
        <p:spPr>
          <a:xfrm>
            <a:off x="4156363" y="360219"/>
            <a:ext cx="3648364" cy="830997"/>
          </a:xfrm>
          <a:prstGeom prst="rect">
            <a:avLst/>
          </a:prstGeom>
          <a:ln w="38100">
            <a:solidFill>
              <a:srgbClr val="D34B49"/>
            </a:solidFill>
          </a:ln>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sz="2400" dirty="0"/>
              <a:t>Minneapolis Area Synod, ELCA</a:t>
            </a:r>
          </a:p>
        </p:txBody>
      </p:sp>
      <p:cxnSp>
        <p:nvCxnSpPr>
          <p:cNvPr id="29" name="Straight Connector 28">
            <a:extLst>
              <a:ext uri="{FF2B5EF4-FFF2-40B4-BE49-F238E27FC236}">
                <a16:creationId xmlns:a16="http://schemas.microsoft.com/office/drawing/2014/main" id="{CF73FF93-23C4-3747-B548-5C8E39673451}"/>
              </a:ext>
            </a:extLst>
          </p:cNvPr>
          <p:cNvCxnSpPr>
            <a:cxnSpLocks/>
          </p:cNvCxnSpPr>
          <p:nvPr/>
        </p:nvCxnSpPr>
        <p:spPr>
          <a:xfrm flipV="1">
            <a:off x="2359992" y="1513840"/>
            <a:ext cx="8074328" cy="13366"/>
          </a:xfrm>
          <a:prstGeom prst="line">
            <a:avLst/>
          </a:prstGeom>
        </p:spPr>
        <p:style>
          <a:lnRef idx="3">
            <a:schemeClr val="dk1"/>
          </a:lnRef>
          <a:fillRef idx="0">
            <a:schemeClr val="dk1"/>
          </a:fillRef>
          <a:effectRef idx="2">
            <a:schemeClr val="dk1"/>
          </a:effectRef>
          <a:fontRef idx="minor">
            <a:schemeClr val="tx1"/>
          </a:fontRef>
        </p:style>
      </p:cxnSp>
      <p:cxnSp>
        <p:nvCxnSpPr>
          <p:cNvPr id="30" name="Straight Connector 29">
            <a:extLst>
              <a:ext uri="{FF2B5EF4-FFF2-40B4-BE49-F238E27FC236}">
                <a16:creationId xmlns:a16="http://schemas.microsoft.com/office/drawing/2014/main" id="{6823D8CB-A33E-0045-8AA6-4D3CCA2272E3}"/>
              </a:ext>
            </a:extLst>
          </p:cNvPr>
          <p:cNvCxnSpPr>
            <a:cxnSpLocks/>
          </p:cNvCxnSpPr>
          <p:nvPr/>
        </p:nvCxnSpPr>
        <p:spPr>
          <a:xfrm>
            <a:off x="2359992" y="1527206"/>
            <a:ext cx="0" cy="447040"/>
          </a:xfrm>
          <a:prstGeom prst="line">
            <a:avLst/>
          </a:prstGeom>
        </p:spPr>
        <p:style>
          <a:lnRef idx="3">
            <a:schemeClr val="dk1"/>
          </a:lnRef>
          <a:fillRef idx="0">
            <a:schemeClr val="dk1"/>
          </a:fillRef>
          <a:effectRef idx="2">
            <a:schemeClr val="dk1"/>
          </a:effectRef>
          <a:fontRef idx="minor">
            <a:schemeClr val="tx1"/>
          </a:fontRef>
        </p:style>
      </p:cxnSp>
      <p:sp>
        <p:nvSpPr>
          <p:cNvPr id="31" name="TextBox 30">
            <a:extLst>
              <a:ext uri="{FF2B5EF4-FFF2-40B4-BE49-F238E27FC236}">
                <a16:creationId xmlns:a16="http://schemas.microsoft.com/office/drawing/2014/main" id="{F0B31AAA-0BC2-0D4B-A79B-0EFFD09432F7}"/>
              </a:ext>
            </a:extLst>
          </p:cNvPr>
          <p:cNvSpPr txBox="1"/>
          <p:nvPr/>
        </p:nvSpPr>
        <p:spPr>
          <a:xfrm>
            <a:off x="1787195" y="1980711"/>
            <a:ext cx="1656080" cy="646331"/>
          </a:xfrm>
          <a:prstGeom prst="rect">
            <a:avLst/>
          </a:prstGeom>
          <a:noFill/>
          <a:ln w="38100">
            <a:solidFill>
              <a:srgbClr val="038EA4"/>
            </a:solidFill>
          </a:ln>
        </p:spPr>
        <p:txBody>
          <a:bodyPr wrap="square" rtlCol="0">
            <a:spAutoFit/>
          </a:bodyPr>
          <a:lstStyle/>
          <a:p>
            <a:pPr algn="ctr"/>
            <a:r>
              <a:rPr lang="en-US" dirty="0"/>
              <a:t>Racial Justice Programming</a:t>
            </a:r>
          </a:p>
        </p:txBody>
      </p:sp>
      <p:cxnSp>
        <p:nvCxnSpPr>
          <p:cNvPr id="32" name="Straight Connector 31">
            <a:extLst>
              <a:ext uri="{FF2B5EF4-FFF2-40B4-BE49-F238E27FC236}">
                <a16:creationId xmlns:a16="http://schemas.microsoft.com/office/drawing/2014/main" id="{2C40C272-7A15-5646-B166-D5827755C3D3}"/>
              </a:ext>
            </a:extLst>
          </p:cNvPr>
          <p:cNvCxnSpPr>
            <a:cxnSpLocks/>
          </p:cNvCxnSpPr>
          <p:nvPr/>
        </p:nvCxnSpPr>
        <p:spPr>
          <a:xfrm flipH="1">
            <a:off x="2612002" y="2649259"/>
            <a:ext cx="6465" cy="322624"/>
          </a:xfrm>
          <a:prstGeom prst="line">
            <a:avLst/>
          </a:prstGeom>
        </p:spPr>
        <p:style>
          <a:lnRef idx="3">
            <a:schemeClr val="dk1"/>
          </a:lnRef>
          <a:fillRef idx="0">
            <a:schemeClr val="dk1"/>
          </a:fillRef>
          <a:effectRef idx="2">
            <a:schemeClr val="dk1"/>
          </a:effectRef>
          <a:fontRef idx="minor">
            <a:schemeClr val="tx1"/>
          </a:fontRef>
        </p:style>
      </p:cxnSp>
      <p:cxnSp>
        <p:nvCxnSpPr>
          <p:cNvPr id="33" name="Straight Connector 32">
            <a:extLst>
              <a:ext uri="{FF2B5EF4-FFF2-40B4-BE49-F238E27FC236}">
                <a16:creationId xmlns:a16="http://schemas.microsoft.com/office/drawing/2014/main" id="{42D4D498-4294-E34F-8D46-3B2DE66D3497}"/>
              </a:ext>
            </a:extLst>
          </p:cNvPr>
          <p:cNvCxnSpPr>
            <a:cxnSpLocks/>
          </p:cNvCxnSpPr>
          <p:nvPr/>
        </p:nvCxnSpPr>
        <p:spPr>
          <a:xfrm>
            <a:off x="646545" y="2988035"/>
            <a:ext cx="5104737" cy="0"/>
          </a:xfrm>
          <a:prstGeom prst="line">
            <a:avLst/>
          </a:prstGeom>
        </p:spPr>
        <p:style>
          <a:lnRef idx="3">
            <a:schemeClr val="dk1"/>
          </a:lnRef>
          <a:fillRef idx="0">
            <a:schemeClr val="dk1"/>
          </a:fillRef>
          <a:effectRef idx="2">
            <a:schemeClr val="dk1"/>
          </a:effectRef>
          <a:fontRef idx="minor">
            <a:schemeClr val="tx1"/>
          </a:fontRef>
        </p:style>
      </p:cxnSp>
      <p:cxnSp>
        <p:nvCxnSpPr>
          <p:cNvPr id="34" name="Straight Connector 33">
            <a:extLst>
              <a:ext uri="{FF2B5EF4-FFF2-40B4-BE49-F238E27FC236}">
                <a16:creationId xmlns:a16="http://schemas.microsoft.com/office/drawing/2014/main" id="{C9872B85-F925-3848-B0E0-7321FD273EEB}"/>
              </a:ext>
            </a:extLst>
          </p:cNvPr>
          <p:cNvCxnSpPr>
            <a:cxnSpLocks/>
          </p:cNvCxnSpPr>
          <p:nvPr/>
        </p:nvCxnSpPr>
        <p:spPr>
          <a:xfrm flipH="1">
            <a:off x="645217" y="2972729"/>
            <a:ext cx="6465" cy="322624"/>
          </a:xfrm>
          <a:prstGeom prst="line">
            <a:avLst/>
          </a:prstGeom>
        </p:spPr>
        <p:style>
          <a:lnRef idx="3">
            <a:schemeClr val="dk1"/>
          </a:lnRef>
          <a:fillRef idx="0">
            <a:schemeClr val="dk1"/>
          </a:fillRef>
          <a:effectRef idx="2">
            <a:schemeClr val="dk1"/>
          </a:effectRef>
          <a:fontRef idx="minor">
            <a:schemeClr val="tx1"/>
          </a:fontRef>
        </p:style>
      </p:cxnSp>
      <p:cxnSp>
        <p:nvCxnSpPr>
          <p:cNvPr id="35" name="Straight Connector 34">
            <a:extLst>
              <a:ext uri="{FF2B5EF4-FFF2-40B4-BE49-F238E27FC236}">
                <a16:creationId xmlns:a16="http://schemas.microsoft.com/office/drawing/2014/main" id="{9A7C43A7-C23A-804C-9E18-3F8F7A814E8D}"/>
              </a:ext>
            </a:extLst>
          </p:cNvPr>
          <p:cNvCxnSpPr>
            <a:cxnSpLocks/>
          </p:cNvCxnSpPr>
          <p:nvPr/>
        </p:nvCxnSpPr>
        <p:spPr>
          <a:xfrm flipH="1">
            <a:off x="5733910" y="2984667"/>
            <a:ext cx="6465" cy="322624"/>
          </a:xfrm>
          <a:prstGeom prst="line">
            <a:avLst/>
          </a:prstGeom>
        </p:spPr>
        <p:style>
          <a:lnRef idx="3">
            <a:schemeClr val="dk1"/>
          </a:lnRef>
          <a:fillRef idx="0">
            <a:schemeClr val="dk1"/>
          </a:fillRef>
          <a:effectRef idx="2">
            <a:schemeClr val="dk1"/>
          </a:effectRef>
          <a:fontRef idx="minor">
            <a:schemeClr val="tx1"/>
          </a:fontRef>
        </p:style>
      </p:cxnSp>
      <p:sp>
        <p:nvSpPr>
          <p:cNvPr id="36" name="TextBox 35">
            <a:extLst>
              <a:ext uri="{FF2B5EF4-FFF2-40B4-BE49-F238E27FC236}">
                <a16:creationId xmlns:a16="http://schemas.microsoft.com/office/drawing/2014/main" id="{77535C39-9AAF-0644-92B5-B509429C21F2}"/>
              </a:ext>
            </a:extLst>
          </p:cNvPr>
          <p:cNvSpPr txBox="1"/>
          <p:nvPr/>
        </p:nvSpPr>
        <p:spPr>
          <a:xfrm>
            <a:off x="3565252" y="3349029"/>
            <a:ext cx="994064" cy="646331"/>
          </a:xfrm>
          <a:prstGeom prst="rect">
            <a:avLst/>
          </a:prstGeom>
          <a:noFill/>
          <a:ln w="38100">
            <a:solidFill>
              <a:srgbClr val="038EA4"/>
            </a:solidFill>
          </a:ln>
        </p:spPr>
        <p:txBody>
          <a:bodyPr wrap="square" rtlCol="0">
            <a:spAutoFit/>
          </a:bodyPr>
          <a:lstStyle/>
          <a:p>
            <a:pPr algn="ctr"/>
            <a:r>
              <a:rPr lang="en-US" dirty="0"/>
              <a:t>Mission Table</a:t>
            </a:r>
          </a:p>
        </p:txBody>
      </p:sp>
      <p:cxnSp>
        <p:nvCxnSpPr>
          <p:cNvPr id="37" name="Straight Connector 36">
            <a:extLst>
              <a:ext uri="{FF2B5EF4-FFF2-40B4-BE49-F238E27FC236}">
                <a16:creationId xmlns:a16="http://schemas.microsoft.com/office/drawing/2014/main" id="{75AEB20E-26EC-1944-BD89-0D0AFB8404D6}"/>
              </a:ext>
            </a:extLst>
          </p:cNvPr>
          <p:cNvCxnSpPr>
            <a:cxnSpLocks/>
          </p:cNvCxnSpPr>
          <p:nvPr/>
        </p:nvCxnSpPr>
        <p:spPr>
          <a:xfrm flipH="1">
            <a:off x="653147" y="3962140"/>
            <a:ext cx="6465" cy="322624"/>
          </a:xfrm>
          <a:prstGeom prst="line">
            <a:avLst/>
          </a:prstGeom>
        </p:spPr>
        <p:style>
          <a:lnRef idx="3">
            <a:schemeClr val="dk1"/>
          </a:lnRef>
          <a:fillRef idx="0">
            <a:schemeClr val="dk1"/>
          </a:fillRef>
          <a:effectRef idx="2">
            <a:schemeClr val="dk1"/>
          </a:effectRef>
          <a:fontRef idx="minor">
            <a:schemeClr val="tx1"/>
          </a:fontRef>
        </p:style>
      </p:cxnSp>
      <p:sp>
        <p:nvSpPr>
          <p:cNvPr id="38" name="TextBox 37">
            <a:extLst>
              <a:ext uri="{FF2B5EF4-FFF2-40B4-BE49-F238E27FC236}">
                <a16:creationId xmlns:a16="http://schemas.microsoft.com/office/drawing/2014/main" id="{9C003CF6-99BD-1344-8B91-B3B398E46164}"/>
              </a:ext>
            </a:extLst>
          </p:cNvPr>
          <p:cNvSpPr txBox="1"/>
          <p:nvPr/>
        </p:nvSpPr>
        <p:spPr>
          <a:xfrm>
            <a:off x="5204693" y="3329562"/>
            <a:ext cx="1036898" cy="646331"/>
          </a:xfrm>
          <a:prstGeom prst="rect">
            <a:avLst/>
          </a:prstGeom>
          <a:noFill/>
          <a:ln w="38100">
            <a:solidFill>
              <a:srgbClr val="038EA4"/>
            </a:solidFill>
          </a:ln>
        </p:spPr>
        <p:txBody>
          <a:bodyPr wrap="square" rtlCol="0">
            <a:spAutoFit/>
          </a:bodyPr>
          <a:lstStyle/>
          <a:p>
            <a:pPr algn="ctr"/>
            <a:r>
              <a:rPr lang="en-US" dirty="0"/>
              <a:t>Leaders of Color</a:t>
            </a:r>
          </a:p>
        </p:txBody>
      </p:sp>
      <p:cxnSp>
        <p:nvCxnSpPr>
          <p:cNvPr id="39" name="Straight Connector 38">
            <a:extLst>
              <a:ext uri="{FF2B5EF4-FFF2-40B4-BE49-F238E27FC236}">
                <a16:creationId xmlns:a16="http://schemas.microsoft.com/office/drawing/2014/main" id="{F5892E61-7BCC-4340-B860-BA90D9EC75C5}"/>
              </a:ext>
            </a:extLst>
          </p:cNvPr>
          <p:cNvCxnSpPr>
            <a:cxnSpLocks/>
            <a:endCxn id="40" idx="0"/>
          </p:cNvCxnSpPr>
          <p:nvPr/>
        </p:nvCxnSpPr>
        <p:spPr>
          <a:xfrm>
            <a:off x="7470370" y="1513840"/>
            <a:ext cx="0" cy="594440"/>
          </a:xfrm>
          <a:prstGeom prst="line">
            <a:avLst/>
          </a:prstGeom>
        </p:spPr>
        <p:style>
          <a:lnRef idx="3">
            <a:schemeClr val="dk1"/>
          </a:lnRef>
          <a:fillRef idx="0">
            <a:schemeClr val="dk1"/>
          </a:fillRef>
          <a:effectRef idx="2">
            <a:schemeClr val="dk1"/>
          </a:effectRef>
          <a:fontRef idx="minor">
            <a:schemeClr val="tx1"/>
          </a:fontRef>
        </p:style>
      </p:cxnSp>
      <p:sp>
        <p:nvSpPr>
          <p:cNvPr id="40" name="TextBox 39">
            <a:extLst>
              <a:ext uri="{FF2B5EF4-FFF2-40B4-BE49-F238E27FC236}">
                <a16:creationId xmlns:a16="http://schemas.microsoft.com/office/drawing/2014/main" id="{D803F21D-C44C-8C4C-A7A3-44AFAD8C9521}"/>
              </a:ext>
            </a:extLst>
          </p:cNvPr>
          <p:cNvSpPr txBox="1"/>
          <p:nvPr/>
        </p:nvSpPr>
        <p:spPr>
          <a:xfrm>
            <a:off x="6647410" y="2108280"/>
            <a:ext cx="1645920" cy="646331"/>
          </a:xfrm>
          <a:prstGeom prst="rect">
            <a:avLst/>
          </a:prstGeom>
          <a:noFill/>
          <a:ln w="38100">
            <a:solidFill>
              <a:srgbClr val="870053"/>
            </a:solidFill>
          </a:ln>
        </p:spPr>
        <p:txBody>
          <a:bodyPr wrap="square" rtlCol="0" anchor="ctr">
            <a:spAutoFit/>
          </a:bodyPr>
          <a:lstStyle/>
          <a:p>
            <a:pPr algn="ctr"/>
            <a:r>
              <a:rPr lang="en-US" dirty="0"/>
              <a:t>Racial Justice Organizing</a:t>
            </a:r>
          </a:p>
        </p:txBody>
      </p:sp>
      <p:cxnSp>
        <p:nvCxnSpPr>
          <p:cNvPr id="41" name="Straight Connector 40">
            <a:extLst>
              <a:ext uri="{FF2B5EF4-FFF2-40B4-BE49-F238E27FC236}">
                <a16:creationId xmlns:a16="http://schemas.microsoft.com/office/drawing/2014/main" id="{622A733A-21EF-354F-82C5-BC772E0A4448}"/>
              </a:ext>
            </a:extLst>
          </p:cNvPr>
          <p:cNvCxnSpPr>
            <a:cxnSpLocks/>
          </p:cNvCxnSpPr>
          <p:nvPr/>
        </p:nvCxnSpPr>
        <p:spPr>
          <a:xfrm>
            <a:off x="7418128" y="2754611"/>
            <a:ext cx="1" cy="459753"/>
          </a:xfrm>
          <a:prstGeom prst="line">
            <a:avLst/>
          </a:prstGeom>
        </p:spPr>
        <p:style>
          <a:lnRef idx="3">
            <a:schemeClr val="dk1"/>
          </a:lnRef>
          <a:fillRef idx="0">
            <a:schemeClr val="dk1"/>
          </a:fillRef>
          <a:effectRef idx="2">
            <a:schemeClr val="dk1"/>
          </a:effectRef>
          <a:fontRef idx="minor">
            <a:schemeClr val="tx1"/>
          </a:fontRef>
        </p:style>
      </p:cxnSp>
      <p:cxnSp>
        <p:nvCxnSpPr>
          <p:cNvPr id="42" name="Straight Connector 41">
            <a:extLst>
              <a:ext uri="{FF2B5EF4-FFF2-40B4-BE49-F238E27FC236}">
                <a16:creationId xmlns:a16="http://schemas.microsoft.com/office/drawing/2014/main" id="{B97049E1-424E-D64E-873F-3EC976C6A394}"/>
              </a:ext>
            </a:extLst>
          </p:cNvPr>
          <p:cNvCxnSpPr>
            <a:cxnSpLocks/>
          </p:cNvCxnSpPr>
          <p:nvPr/>
        </p:nvCxnSpPr>
        <p:spPr>
          <a:xfrm>
            <a:off x="6647410" y="3204272"/>
            <a:ext cx="1717964" cy="0"/>
          </a:xfrm>
          <a:prstGeom prst="line">
            <a:avLst/>
          </a:prstGeom>
        </p:spPr>
        <p:style>
          <a:lnRef idx="3">
            <a:schemeClr val="dk1"/>
          </a:lnRef>
          <a:fillRef idx="0">
            <a:schemeClr val="dk1"/>
          </a:fillRef>
          <a:effectRef idx="2">
            <a:schemeClr val="dk1"/>
          </a:effectRef>
          <a:fontRef idx="minor">
            <a:schemeClr val="tx1"/>
          </a:fontRef>
        </p:style>
      </p:cxnSp>
      <p:cxnSp>
        <p:nvCxnSpPr>
          <p:cNvPr id="43" name="Straight Connector 42">
            <a:extLst>
              <a:ext uri="{FF2B5EF4-FFF2-40B4-BE49-F238E27FC236}">
                <a16:creationId xmlns:a16="http://schemas.microsoft.com/office/drawing/2014/main" id="{DC6941BA-14A1-3445-BE87-4AF11423A9F5}"/>
              </a:ext>
            </a:extLst>
          </p:cNvPr>
          <p:cNvCxnSpPr>
            <a:cxnSpLocks/>
          </p:cNvCxnSpPr>
          <p:nvPr/>
        </p:nvCxnSpPr>
        <p:spPr>
          <a:xfrm flipH="1">
            <a:off x="3938966" y="3008362"/>
            <a:ext cx="6465" cy="322624"/>
          </a:xfrm>
          <a:prstGeom prst="line">
            <a:avLst/>
          </a:prstGeom>
        </p:spPr>
        <p:style>
          <a:lnRef idx="3">
            <a:schemeClr val="dk1"/>
          </a:lnRef>
          <a:fillRef idx="0">
            <a:schemeClr val="dk1"/>
          </a:fillRef>
          <a:effectRef idx="2">
            <a:schemeClr val="dk1"/>
          </a:effectRef>
          <a:fontRef idx="minor">
            <a:schemeClr val="tx1"/>
          </a:fontRef>
        </p:style>
      </p:cxnSp>
      <p:sp>
        <p:nvSpPr>
          <p:cNvPr id="44" name="TextBox 43">
            <a:extLst>
              <a:ext uri="{FF2B5EF4-FFF2-40B4-BE49-F238E27FC236}">
                <a16:creationId xmlns:a16="http://schemas.microsoft.com/office/drawing/2014/main" id="{4227F670-1304-4E44-8D93-C6F7BC9F8D05}"/>
              </a:ext>
            </a:extLst>
          </p:cNvPr>
          <p:cNvSpPr txBox="1"/>
          <p:nvPr/>
        </p:nvSpPr>
        <p:spPr>
          <a:xfrm>
            <a:off x="6207357" y="4434097"/>
            <a:ext cx="994064" cy="369332"/>
          </a:xfrm>
          <a:prstGeom prst="rect">
            <a:avLst/>
          </a:prstGeom>
          <a:noFill/>
          <a:ln w="38100">
            <a:solidFill>
              <a:srgbClr val="870053"/>
            </a:solidFill>
          </a:ln>
        </p:spPr>
        <p:txBody>
          <a:bodyPr wrap="square" rtlCol="0" anchor="ctr">
            <a:spAutoFit/>
          </a:bodyPr>
          <a:lstStyle/>
          <a:p>
            <a:pPr algn="ctr"/>
            <a:r>
              <a:rPr lang="en-US" dirty="0"/>
              <a:t>SOAR</a:t>
            </a:r>
          </a:p>
        </p:txBody>
      </p:sp>
      <p:cxnSp>
        <p:nvCxnSpPr>
          <p:cNvPr id="46" name="Straight Connector 45">
            <a:extLst>
              <a:ext uri="{FF2B5EF4-FFF2-40B4-BE49-F238E27FC236}">
                <a16:creationId xmlns:a16="http://schemas.microsoft.com/office/drawing/2014/main" id="{CEF1BD0B-69C0-7F4C-9066-1B4BD81AA8EC}"/>
              </a:ext>
            </a:extLst>
          </p:cNvPr>
          <p:cNvCxnSpPr>
            <a:cxnSpLocks/>
          </p:cNvCxnSpPr>
          <p:nvPr/>
        </p:nvCxnSpPr>
        <p:spPr>
          <a:xfrm flipH="1">
            <a:off x="2203582" y="2971883"/>
            <a:ext cx="1" cy="2291404"/>
          </a:xfrm>
          <a:prstGeom prst="line">
            <a:avLst/>
          </a:prstGeom>
        </p:spPr>
        <p:style>
          <a:lnRef idx="3">
            <a:schemeClr val="dk1"/>
          </a:lnRef>
          <a:fillRef idx="0">
            <a:schemeClr val="dk1"/>
          </a:fillRef>
          <a:effectRef idx="2">
            <a:schemeClr val="dk1"/>
          </a:effectRef>
          <a:fontRef idx="minor">
            <a:schemeClr val="tx1"/>
          </a:fontRef>
        </p:style>
      </p:cxnSp>
      <p:cxnSp>
        <p:nvCxnSpPr>
          <p:cNvPr id="47" name="Straight Connector 46">
            <a:extLst>
              <a:ext uri="{FF2B5EF4-FFF2-40B4-BE49-F238E27FC236}">
                <a16:creationId xmlns:a16="http://schemas.microsoft.com/office/drawing/2014/main" id="{89F8EA4C-F52E-964E-B7A3-FEE543B96A45}"/>
              </a:ext>
            </a:extLst>
          </p:cNvPr>
          <p:cNvCxnSpPr>
            <a:cxnSpLocks/>
          </p:cNvCxnSpPr>
          <p:nvPr/>
        </p:nvCxnSpPr>
        <p:spPr>
          <a:xfrm flipV="1">
            <a:off x="6647410" y="3196677"/>
            <a:ext cx="0" cy="1237420"/>
          </a:xfrm>
          <a:prstGeom prst="line">
            <a:avLst/>
          </a:prstGeom>
        </p:spPr>
        <p:style>
          <a:lnRef idx="3">
            <a:schemeClr val="dk1"/>
          </a:lnRef>
          <a:fillRef idx="0">
            <a:schemeClr val="dk1"/>
          </a:fillRef>
          <a:effectRef idx="2">
            <a:schemeClr val="dk1"/>
          </a:effectRef>
          <a:fontRef idx="minor">
            <a:schemeClr val="tx1"/>
          </a:fontRef>
        </p:style>
      </p:cxnSp>
      <p:cxnSp>
        <p:nvCxnSpPr>
          <p:cNvPr id="56" name="Straight Connector 55">
            <a:extLst>
              <a:ext uri="{FF2B5EF4-FFF2-40B4-BE49-F238E27FC236}">
                <a16:creationId xmlns:a16="http://schemas.microsoft.com/office/drawing/2014/main" id="{4CC418DC-BED5-744F-80F9-61282935ED2E}"/>
              </a:ext>
            </a:extLst>
          </p:cNvPr>
          <p:cNvCxnSpPr>
            <a:cxnSpLocks/>
          </p:cNvCxnSpPr>
          <p:nvPr/>
        </p:nvCxnSpPr>
        <p:spPr>
          <a:xfrm flipH="1">
            <a:off x="4853539" y="2984667"/>
            <a:ext cx="1" cy="2291404"/>
          </a:xfrm>
          <a:prstGeom prst="line">
            <a:avLst/>
          </a:prstGeom>
        </p:spPr>
        <p:style>
          <a:lnRef idx="3">
            <a:schemeClr val="dk1"/>
          </a:lnRef>
          <a:fillRef idx="0">
            <a:schemeClr val="dk1"/>
          </a:fillRef>
          <a:effectRef idx="2">
            <a:schemeClr val="dk1"/>
          </a:effectRef>
          <a:fontRef idx="minor">
            <a:schemeClr val="tx1"/>
          </a:fontRef>
        </p:style>
      </p:cxnSp>
      <p:cxnSp>
        <p:nvCxnSpPr>
          <p:cNvPr id="57" name="Straight Connector 56">
            <a:extLst>
              <a:ext uri="{FF2B5EF4-FFF2-40B4-BE49-F238E27FC236}">
                <a16:creationId xmlns:a16="http://schemas.microsoft.com/office/drawing/2014/main" id="{132A378C-3A26-F744-B9F1-E1A482CE0522}"/>
              </a:ext>
            </a:extLst>
          </p:cNvPr>
          <p:cNvCxnSpPr>
            <a:cxnSpLocks/>
          </p:cNvCxnSpPr>
          <p:nvPr/>
        </p:nvCxnSpPr>
        <p:spPr>
          <a:xfrm flipH="1">
            <a:off x="2769883" y="2971883"/>
            <a:ext cx="1" cy="1421213"/>
          </a:xfrm>
          <a:prstGeom prst="line">
            <a:avLst/>
          </a:prstGeom>
        </p:spPr>
        <p:style>
          <a:lnRef idx="3">
            <a:schemeClr val="dk1"/>
          </a:lnRef>
          <a:fillRef idx="0">
            <a:schemeClr val="dk1"/>
          </a:fillRef>
          <a:effectRef idx="2">
            <a:schemeClr val="dk1"/>
          </a:effectRef>
          <a:fontRef idx="minor">
            <a:schemeClr val="tx1"/>
          </a:fontRef>
        </p:style>
      </p:cxnSp>
      <p:sp>
        <p:nvSpPr>
          <p:cNvPr id="58" name="TextBox 57">
            <a:extLst>
              <a:ext uri="{FF2B5EF4-FFF2-40B4-BE49-F238E27FC236}">
                <a16:creationId xmlns:a16="http://schemas.microsoft.com/office/drawing/2014/main" id="{02843526-1FD9-3142-9CB0-535CB15DCCF4}"/>
              </a:ext>
            </a:extLst>
          </p:cNvPr>
          <p:cNvSpPr txBox="1"/>
          <p:nvPr/>
        </p:nvSpPr>
        <p:spPr>
          <a:xfrm>
            <a:off x="1217982" y="5262422"/>
            <a:ext cx="1938207" cy="646331"/>
          </a:xfrm>
          <a:prstGeom prst="rect">
            <a:avLst/>
          </a:prstGeom>
          <a:noFill/>
          <a:ln w="38100">
            <a:solidFill>
              <a:srgbClr val="038EA4"/>
            </a:solidFill>
          </a:ln>
        </p:spPr>
        <p:txBody>
          <a:bodyPr wrap="square" rtlCol="0">
            <a:spAutoFit/>
          </a:bodyPr>
          <a:lstStyle/>
          <a:p>
            <a:pPr algn="ctr"/>
            <a:r>
              <a:rPr lang="en-US" dirty="0"/>
              <a:t>MCC Reparations Work</a:t>
            </a:r>
          </a:p>
        </p:txBody>
      </p:sp>
      <p:sp>
        <p:nvSpPr>
          <p:cNvPr id="59" name="TextBox 58">
            <a:extLst>
              <a:ext uri="{FF2B5EF4-FFF2-40B4-BE49-F238E27FC236}">
                <a16:creationId xmlns:a16="http://schemas.microsoft.com/office/drawing/2014/main" id="{3749394D-1ED4-E94A-986D-5CABE8371F10}"/>
              </a:ext>
            </a:extLst>
          </p:cNvPr>
          <p:cNvSpPr txBox="1"/>
          <p:nvPr/>
        </p:nvSpPr>
        <p:spPr>
          <a:xfrm>
            <a:off x="2446792" y="4391365"/>
            <a:ext cx="1217841" cy="369332"/>
          </a:xfrm>
          <a:prstGeom prst="rect">
            <a:avLst/>
          </a:prstGeom>
          <a:noFill/>
          <a:ln w="38100">
            <a:solidFill>
              <a:srgbClr val="038EA4"/>
            </a:solidFill>
          </a:ln>
        </p:spPr>
        <p:txBody>
          <a:bodyPr wrap="square" rtlCol="0">
            <a:spAutoFit/>
          </a:bodyPr>
          <a:lstStyle/>
          <a:p>
            <a:pPr algn="ctr"/>
            <a:r>
              <a:rPr lang="en-US" dirty="0"/>
              <a:t>AMMPARO</a:t>
            </a:r>
          </a:p>
        </p:txBody>
      </p:sp>
      <p:sp>
        <p:nvSpPr>
          <p:cNvPr id="60" name="TextBox 59">
            <a:extLst>
              <a:ext uri="{FF2B5EF4-FFF2-40B4-BE49-F238E27FC236}">
                <a16:creationId xmlns:a16="http://schemas.microsoft.com/office/drawing/2014/main" id="{924F607E-E2F4-2A4C-B517-8DE9F14938D2}"/>
              </a:ext>
            </a:extLst>
          </p:cNvPr>
          <p:cNvSpPr txBox="1"/>
          <p:nvPr/>
        </p:nvSpPr>
        <p:spPr>
          <a:xfrm>
            <a:off x="4084988" y="5276071"/>
            <a:ext cx="1265583" cy="923330"/>
          </a:xfrm>
          <a:prstGeom prst="rect">
            <a:avLst/>
          </a:prstGeom>
          <a:noFill/>
          <a:ln w="38100">
            <a:solidFill>
              <a:srgbClr val="038EA4"/>
            </a:solidFill>
          </a:ln>
        </p:spPr>
        <p:txBody>
          <a:bodyPr wrap="square" rtlCol="0">
            <a:spAutoFit/>
          </a:bodyPr>
          <a:lstStyle/>
          <a:p>
            <a:pPr algn="ctr"/>
            <a:r>
              <a:rPr lang="en-US" dirty="0"/>
              <a:t>Muslim Solidarity Task Force</a:t>
            </a:r>
          </a:p>
        </p:txBody>
      </p:sp>
      <p:sp>
        <p:nvSpPr>
          <p:cNvPr id="64" name="TextBox 63">
            <a:extLst>
              <a:ext uri="{FF2B5EF4-FFF2-40B4-BE49-F238E27FC236}">
                <a16:creationId xmlns:a16="http://schemas.microsoft.com/office/drawing/2014/main" id="{CA60F76F-91E1-1346-9C85-90342F9C1436}"/>
              </a:ext>
            </a:extLst>
          </p:cNvPr>
          <p:cNvSpPr txBox="1"/>
          <p:nvPr/>
        </p:nvSpPr>
        <p:spPr>
          <a:xfrm>
            <a:off x="5911993" y="5276457"/>
            <a:ext cx="2088534" cy="646331"/>
          </a:xfrm>
          <a:prstGeom prst="rect">
            <a:avLst/>
          </a:prstGeom>
          <a:noFill/>
          <a:ln w="38100">
            <a:solidFill>
              <a:srgbClr val="870053"/>
            </a:solidFill>
          </a:ln>
        </p:spPr>
        <p:txBody>
          <a:bodyPr wrap="square" rtlCol="0" anchor="ctr">
            <a:spAutoFit/>
          </a:bodyPr>
          <a:lstStyle/>
          <a:p>
            <a:pPr algn="ctr"/>
            <a:r>
              <a:rPr lang="en-US" dirty="0"/>
              <a:t>Voter </a:t>
            </a:r>
          </a:p>
          <a:p>
            <a:pPr algn="ctr"/>
            <a:r>
              <a:rPr lang="en-US" dirty="0"/>
              <a:t>Re-enfranchisement</a:t>
            </a:r>
          </a:p>
        </p:txBody>
      </p:sp>
      <p:cxnSp>
        <p:nvCxnSpPr>
          <p:cNvPr id="65" name="Straight Connector 64">
            <a:extLst>
              <a:ext uri="{FF2B5EF4-FFF2-40B4-BE49-F238E27FC236}">
                <a16:creationId xmlns:a16="http://schemas.microsoft.com/office/drawing/2014/main" id="{4E33FF11-0C2B-6844-A5C5-CEA996B1DD22}"/>
              </a:ext>
            </a:extLst>
          </p:cNvPr>
          <p:cNvCxnSpPr>
            <a:cxnSpLocks/>
            <a:stCxn id="44" idx="2"/>
          </p:cNvCxnSpPr>
          <p:nvPr/>
        </p:nvCxnSpPr>
        <p:spPr>
          <a:xfrm>
            <a:off x="6704389" y="4803429"/>
            <a:ext cx="524" cy="479484"/>
          </a:xfrm>
          <a:prstGeom prst="line">
            <a:avLst/>
          </a:prstGeom>
        </p:spPr>
        <p:style>
          <a:lnRef idx="3">
            <a:schemeClr val="dk1"/>
          </a:lnRef>
          <a:fillRef idx="0">
            <a:schemeClr val="dk1"/>
          </a:fillRef>
          <a:effectRef idx="2">
            <a:schemeClr val="dk1"/>
          </a:effectRef>
          <a:fontRef idx="minor">
            <a:schemeClr val="tx1"/>
          </a:fontRef>
        </p:style>
      </p:cxnSp>
      <p:sp>
        <p:nvSpPr>
          <p:cNvPr id="67" name="TextBox 66">
            <a:extLst>
              <a:ext uri="{FF2B5EF4-FFF2-40B4-BE49-F238E27FC236}">
                <a16:creationId xmlns:a16="http://schemas.microsoft.com/office/drawing/2014/main" id="{D3E32F68-FF83-E342-A738-D4D59F393368}"/>
              </a:ext>
            </a:extLst>
          </p:cNvPr>
          <p:cNvSpPr txBox="1"/>
          <p:nvPr/>
        </p:nvSpPr>
        <p:spPr>
          <a:xfrm>
            <a:off x="223918" y="3301818"/>
            <a:ext cx="994064" cy="646331"/>
          </a:xfrm>
          <a:prstGeom prst="rect">
            <a:avLst/>
          </a:prstGeom>
          <a:noFill/>
          <a:ln w="38100">
            <a:solidFill>
              <a:srgbClr val="038EA4"/>
            </a:solidFill>
          </a:ln>
        </p:spPr>
        <p:txBody>
          <a:bodyPr wrap="square" rtlCol="0">
            <a:spAutoFit/>
          </a:bodyPr>
          <a:lstStyle/>
          <a:p>
            <a:pPr algn="ctr"/>
            <a:r>
              <a:rPr lang="en-US" dirty="0"/>
              <a:t>Unite Table</a:t>
            </a:r>
          </a:p>
        </p:txBody>
      </p:sp>
      <p:sp>
        <p:nvSpPr>
          <p:cNvPr id="68" name="TextBox 67">
            <a:extLst>
              <a:ext uri="{FF2B5EF4-FFF2-40B4-BE49-F238E27FC236}">
                <a16:creationId xmlns:a16="http://schemas.microsoft.com/office/drawing/2014/main" id="{C32914F8-614B-6946-AEDE-CFFF986B903F}"/>
              </a:ext>
            </a:extLst>
          </p:cNvPr>
          <p:cNvSpPr txBox="1"/>
          <p:nvPr/>
        </p:nvSpPr>
        <p:spPr>
          <a:xfrm>
            <a:off x="155562" y="4277237"/>
            <a:ext cx="1708727" cy="646331"/>
          </a:xfrm>
          <a:prstGeom prst="rect">
            <a:avLst/>
          </a:prstGeom>
          <a:noFill/>
          <a:ln w="38100">
            <a:solidFill>
              <a:srgbClr val="038EA4"/>
            </a:solidFill>
          </a:ln>
        </p:spPr>
        <p:txBody>
          <a:bodyPr wrap="square" rtlCol="0">
            <a:spAutoFit/>
          </a:bodyPr>
          <a:lstStyle/>
          <a:p>
            <a:pPr algn="ctr"/>
            <a:r>
              <a:rPr lang="en-US" dirty="0"/>
              <a:t>Racial Justice Liaisons/Teams</a:t>
            </a:r>
          </a:p>
        </p:txBody>
      </p:sp>
      <p:cxnSp>
        <p:nvCxnSpPr>
          <p:cNvPr id="69" name="Straight Connector 68">
            <a:extLst>
              <a:ext uri="{FF2B5EF4-FFF2-40B4-BE49-F238E27FC236}">
                <a16:creationId xmlns:a16="http://schemas.microsoft.com/office/drawing/2014/main" id="{20FF1914-5EFA-194D-93BD-82B02FBF0F89}"/>
              </a:ext>
            </a:extLst>
          </p:cNvPr>
          <p:cNvCxnSpPr>
            <a:cxnSpLocks/>
          </p:cNvCxnSpPr>
          <p:nvPr/>
        </p:nvCxnSpPr>
        <p:spPr>
          <a:xfrm>
            <a:off x="5977359" y="1190442"/>
            <a:ext cx="0" cy="336764"/>
          </a:xfrm>
          <a:prstGeom prst="line">
            <a:avLst/>
          </a:prstGeom>
        </p:spPr>
        <p:style>
          <a:lnRef idx="3">
            <a:schemeClr val="dk1"/>
          </a:lnRef>
          <a:fillRef idx="0">
            <a:schemeClr val="dk1"/>
          </a:fillRef>
          <a:effectRef idx="2">
            <a:schemeClr val="dk1"/>
          </a:effectRef>
          <a:fontRef idx="minor">
            <a:schemeClr val="tx1"/>
          </a:fontRef>
        </p:style>
      </p:cxnSp>
      <p:cxnSp>
        <p:nvCxnSpPr>
          <p:cNvPr id="70" name="Straight Connector 69">
            <a:extLst>
              <a:ext uri="{FF2B5EF4-FFF2-40B4-BE49-F238E27FC236}">
                <a16:creationId xmlns:a16="http://schemas.microsoft.com/office/drawing/2014/main" id="{D14D704E-E6D1-D548-AD09-17BBC22AD2A9}"/>
              </a:ext>
            </a:extLst>
          </p:cNvPr>
          <p:cNvCxnSpPr>
            <a:cxnSpLocks/>
          </p:cNvCxnSpPr>
          <p:nvPr/>
        </p:nvCxnSpPr>
        <p:spPr>
          <a:xfrm>
            <a:off x="10434320" y="1513840"/>
            <a:ext cx="0" cy="566796"/>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2633552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Strategic Organizing Against Racism (SOAR)</a:t>
            </a:r>
          </a:p>
        </p:txBody>
      </p:sp>
      <p:sp>
        <p:nvSpPr>
          <p:cNvPr id="3" name="Content Placeholder 2"/>
          <p:cNvSpPr>
            <a:spLocks noGrp="1"/>
          </p:cNvSpPr>
          <p:nvPr>
            <p:ph idx="1"/>
          </p:nvPr>
        </p:nvSpPr>
        <p:spPr>
          <a:xfrm>
            <a:off x="838200" y="1825625"/>
            <a:ext cx="6892636" cy="4351338"/>
          </a:xfrm>
        </p:spPr>
        <p:txBody>
          <a:bodyPr/>
          <a:lstStyle/>
          <a:p>
            <a:pPr lvl="0"/>
            <a:r>
              <a:rPr lang="en-US" dirty="0"/>
              <a:t>Direct action organizing – engaging lawmakers, elected officials, etc.</a:t>
            </a:r>
          </a:p>
          <a:p>
            <a:pPr lvl="0"/>
            <a:r>
              <a:rPr lang="en-US" dirty="0"/>
              <a:t>Community organizing and community action with Lutherans</a:t>
            </a:r>
          </a:p>
          <a:p>
            <a:pPr lvl="0"/>
            <a:r>
              <a:rPr lang="en-US" dirty="0"/>
              <a:t>To energize Lutherans to take action</a:t>
            </a:r>
          </a:p>
          <a:p>
            <a:r>
              <a:rPr lang="en-US" dirty="0"/>
              <a:t>Choose an issue to build a campaign around</a:t>
            </a:r>
          </a:p>
          <a:p>
            <a:r>
              <a:rPr lang="en-US" dirty="0"/>
              <a:t>Build connections amongst other organizations doing powerful work</a:t>
            </a:r>
          </a:p>
          <a:p>
            <a:r>
              <a:rPr lang="en-US" dirty="0"/>
              <a:t>WIN!</a:t>
            </a:r>
          </a:p>
          <a:p>
            <a:endParaRPr lang="en-US" dirty="0"/>
          </a:p>
        </p:txBody>
      </p:sp>
      <p:cxnSp>
        <p:nvCxnSpPr>
          <p:cNvPr id="4" name="Straight Connector 3"/>
          <p:cNvCxnSpPr/>
          <p:nvPr/>
        </p:nvCxnSpPr>
        <p:spPr>
          <a:xfrm>
            <a:off x="838200" y="1348509"/>
            <a:ext cx="10383982" cy="0"/>
          </a:xfrm>
          <a:prstGeom prst="line">
            <a:avLst/>
          </a:prstGeom>
          <a:ln w="63500">
            <a:gradFill flip="none" rotWithShape="1">
              <a:gsLst>
                <a:gs pos="0">
                  <a:srgbClr val="3E9E67"/>
                </a:gs>
                <a:gs pos="27000">
                  <a:srgbClr val="038EA4"/>
                </a:gs>
                <a:gs pos="79000">
                  <a:srgbClr val="870053"/>
                </a:gs>
                <a:gs pos="54000">
                  <a:srgbClr val="002C5C"/>
                </a:gs>
                <a:gs pos="100000">
                  <a:srgbClr val="D34B49"/>
                </a:gs>
              </a:gsLst>
              <a:path path="shape">
                <a:fillToRect l="50000" t="50000" r="50000" b="50000"/>
              </a:path>
              <a:tileRect/>
            </a:gra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14836" y="1027906"/>
            <a:ext cx="5039425" cy="5952836"/>
          </a:xfrm>
          <a:prstGeom prst="rect">
            <a:avLst/>
          </a:prstGeom>
        </p:spPr>
      </p:pic>
    </p:spTree>
    <p:extLst>
      <p:ext uri="{BB962C8B-B14F-4D97-AF65-F5344CB8AC3E}">
        <p14:creationId xmlns:p14="http://schemas.microsoft.com/office/powerpoint/2010/main" val="9012313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Oval 27">
            <a:extLst>
              <a:ext uri="{FF2B5EF4-FFF2-40B4-BE49-F238E27FC236}">
                <a16:creationId xmlns:a16="http://schemas.microsoft.com/office/drawing/2014/main" id="{5440B8E8-EFBE-F44E-9F22-800BC63D9487}"/>
              </a:ext>
            </a:extLst>
          </p:cNvPr>
          <p:cNvSpPr/>
          <p:nvPr/>
        </p:nvSpPr>
        <p:spPr>
          <a:xfrm>
            <a:off x="7622089" y="3846635"/>
            <a:ext cx="1578107" cy="680959"/>
          </a:xfrm>
          <a:prstGeom prst="ellipse">
            <a:avLst/>
          </a:prstGeom>
          <a:noFill/>
          <a:ln w="57150"/>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29" name="TextBox 28">
            <a:extLst>
              <a:ext uri="{FF2B5EF4-FFF2-40B4-BE49-F238E27FC236}">
                <a16:creationId xmlns:a16="http://schemas.microsoft.com/office/drawing/2014/main" id="{43F7B95D-9BD3-8448-BD8E-C499B349E1CD}"/>
              </a:ext>
            </a:extLst>
          </p:cNvPr>
          <p:cNvSpPr txBox="1"/>
          <p:nvPr/>
        </p:nvSpPr>
        <p:spPr>
          <a:xfrm>
            <a:off x="4156363" y="360219"/>
            <a:ext cx="3648364" cy="830997"/>
          </a:xfrm>
          <a:prstGeom prst="rect">
            <a:avLst/>
          </a:prstGeom>
          <a:ln w="38100">
            <a:solidFill>
              <a:srgbClr val="D34B49"/>
            </a:solidFill>
          </a:ln>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sz="2400" dirty="0"/>
              <a:t>Minneapolis Area Synod, ELCA</a:t>
            </a:r>
          </a:p>
        </p:txBody>
      </p:sp>
      <p:cxnSp>
        <p:nvCxnSpPr>
          <p:cNvPr id="30" name="Straight Connector 29">
            <a:extLst>
              <a:ext uri="{FF2B5EF4-FFF2-40B4-BE49-F238E27FC236}">
                <a16:creationId xmlns:a16="http://schemas.microsoft.com/office/drawing/2014/main" id="{6D26549F-0583-D541-B1EA-BE177BF96A29}"/>
              </a:ext>
            </a:extLst>
          </p:cNvPr>
          <p:cNvCxnSpPr>
            <a:cxnSpLocks/>
          </p:cNvCxnSpPr>
          <p:nvPr/>
        </p:nvCxnSpPr>
        <p:spPr>
          <a:xfrm flipV="1">
            <a:off x="2359992" y="1513840"/>
            <a:ext cx="8074328" cy="13366"/>
          </a:xfrm>
          <a:prstGeom prst="line">
            <a:avLst/>
          </a:prstGeom>
        </p:spPr>
        <p:style>
          <a:lnRef idx="3">
            <a:schemeClr val="dk1"/>
          </a:lnRef>
          <a:fillRef idx="0">
            <a:schemeClr val="dk1"/>
          </a:fillRef>
          <a:effectRef idx="2">
            <a:schemeClr val="dk1"/>
          </a:effectRef>
          <a:fontRef idx="minor">
            <a:schemeClr val="tx1"/>
          </a:fontRef>
        </p:style>
      </p:cxnSp>
      <p:cxnSp>
        <p:nvCxnSpPr>
          <p:cNvPr id="31" name="Straight Connector 30">
            <a:extLst>
              <a:ext uri="{FF2B5EF4-FFF2-40B4-BE49-F238E27FC236}">
                <a16:creationId xmlns:a16="http://schemas.microsoft.com/office/drawing/2014/main" id="{B284E8BA-F3EB-4442-BB59-9D40891B2C27}"/>
              </a:ext>
            </a:extLst>
          </p:cNvPr>
          <p:cNvCxnSpPr>
            <a:cxnSpLocks/>
          </p:cNvCxnSpPr>
          <p:nvPr/>
        </p:nvCxnSpPr>
        <p:spPr>
          <a:xfrm>
            <a:off x="2359992" y="1527206"/>
            <a:ext cx="0" cy="447040"/>
          </a:xfrm>
          <a:prstGeom prst="line">
            <a:avLst/>
          </a:prstGeom>
        </p:spPr>
        <p:style>
          <a:lnRef idx="3">
            <a:schemeClr val="dk1"/>
          </a:lnRef>
          <a:fillRef idx="0">
            <a:schemeClr val="dk1"/>
          </a:fillRef>
          <a:effectRef idx="2">
            <a:schemeClr val="dk1"/>
          </a:effectRef>
          <a:fontRef idx="minor">
            <a:schemeClr val="tx1"/>
          </a:fontRef>
        </p:style>
      </p:cxnSp>
      <p:sp>
        <p:nvSpPr>
          <p:cNvPr id="32" name="TextBox 31">
            <a:extLst>
              <a:ext uri="{FF2B5EF4-FFF2-40B4-BE49-F238E27FC236}">
                <a16:creationId xmlns:a16="http://schemas.microsoft.com/office/drawing/2014/main" id="{156CC65F-CD1E-2B41-9FC6-64B81CB2DD66}"/>
              </a:ext>
            </a:extLst>
          </p:cNvPr>
          <p:cNvSpPr txBox="1"/>
          <p:nvPr/>
        </p:nvSpPr>
        <p:spPr>
          <a:xfrm>
            <a:off x="1787195" y="1980711"/>
            <a:ext cx="1656080" cy="646331"/>
          </a:xfrm>
          <a:prstGeom prst="rect">
            <a:avLst/>
          </a:prstGeom>
          <a:noFill/>
          <a:ln w="38100">
            <a:solidFill>
              <a:srgbClr val="038EA4"/>
            </a:solidFill>
          </a:ln>
        </p:spPr>
        <p:txBody>
          <a:bodyPr wrap="square" rtlCol="0">
            <a:spAutoFit/>
          </a:bodyPr>
          <a:lstStyle/>
          <a:p>
            <a:pPr algn="ctr"/>
            <a:r>
              <a:rPr lang="en-US" dirty="0"/>
              <a:t>Racial Justice Programming</a:t>
            </a:r>
          </a:p>
        </p:txBody>
      </p:sp>
      <p:cxnSp>
        <p:nvCxnSpPr>
          <p:cNvPr id="33" name="Straight Connector 32">
            <a:extLst>
              <a:ext uri="{FF2B5EF4-FFF2-40B4-BE49-F238E27FC236}">
                <a16:creationId xmlns:a16="http://schemas.microsoft.com/office/drawing/2014/main" id="{72B62F03-AA6B-0047-BE9A-5BEE4418A4B5}"/>
              </a:ext>
            </a:extLst>
          </p:cNvPr>
          <p:cNvCxnSpPr>
            <a:cxnSpLocks/>
          </p:cNvCxnSpPr>
          <p:nvPr/>
        </p:nvCxnSpPr>
        <p:spPr>
          <a:xfrm flipH="1">
            <a:off x="2612002" y="2649259"/>
            <a:ext cx="6465" cy="322624"/>
          </a:xfrm>
          <a:prstGeom prst="line">
            <a:avLst/>
          </a:prstGeom>
        </p:spPr>
        <p:style>
          <a:lnRef idx="3">
            <a:schemeClr val="dk1"/>
          </a:lnRef>
          <a:fillRef idx="0">
            <a:schemeClr val="dk1"/>
          </a:fillRef>
          <a:effectRef idx="2">
            <a:schemeClr val="dk1"/>
          </a:effectRef>
          <a:fontRef idx="minor">
            <a:schemeClr val="tx1"/>
          </a:fontRef>
        </p:style>
      </p:cxnSp>
      <p:cxnSp>
        <p:nvCxnSpPr>
          <p:cNvPr id="34" name="Straight Connector 33">
            <a:extLst>
              <a:ext uri="{FF2B5EF4-FFF2-40B4-BE49-F238E27FC236}">
                <a16:creationId xmlns:a16="http://schemas.microsoft.com/office/drawing/2014/main" id="{859CCC22-B6AD-F344-9FD1-683A27CCC15D}"/>
              </a:ext>
            </a:extLst>
          </p:cNvPr>
          <p:cNvCxnSpPr>
            <a:cxnSpLocks/>
          </p:cNvCxnSpPr>
          <p:nvPr/>
        </p:nvCxnSpPr>
        <p:spPr>
          <a:xfrm>
            <a:off x="646545" y="2988035"/>
            <a:ext cx="5104737" cy="0"/>
          </a:xfrm>
          <a:prstGeom prst="line">
            <a:avLst/>
          </a:prstGeom>
        </p:spPr>
        <p:style>
          <a:lnRef idx="3">
            <a:schemeClr val="dk1"/>
          </a:lnRef>
          <a:fillRef idx="0">
            <a:schemeClr val="dk1"/>
          </a:fillRef>
          <a:effectRef idx="2">
            <a:schemeClr val="dk1"/>
          </a:effectRef>
          <a:fontRef idx="minor">
            <a:schemeClr val="tx1"/>
          </a:fontRef>
        </p:style>
      </p:cxnSp>
      <p:cxnSp>
        <p:nvCxnSpPr>
          <p:cNvPr id="35" name="Straight Connector 34">
            <a:extLst>
              <a:ext uri="{FF2B5EF4-FFF2-40B4-BE49-F238E27FC236}">
                <a16:creationId xmlns:a16="http://schemas.microsoft.com/office/drawing/2014/main" id="{BA2D4F0C-A859-9F44-B0A4-F9041B03EFC1}"/>
              </a:ext>
            </a:extLst>
          </p:cNvPr>
          <p:cNvCxnSpPr>
            <a:cxnSpLocks/>
          </p:cNvCxnSpPr>
          <p:nvPr/>
        </p:nvCxnSpPr>
        <p:spPr>
          <a:xfrm flipH="1">
            <a:off x="645217" y="2972729"/>
            <a:ext cx="6465" cy="322624"/>
          </a:xfrm>
          <a:prstGeom prst="line">
            <a:avLst/>
          </a:prstGeom>
        </p:spPr>
        <p:style>
          <a:lnRef idx="3">
            <a:schemeClr val="dk1"/>
          </a:lnRef>
          <a:fillRef idx="0">
            <a:schemeClr val="dk1"/>
          </a:fillRef>
          <a:effectRef idx="2">
            <a:schemeClr val="dk1"/>
          </a:effectRef>
          <a:fontRef idx="minor">
            <a:schemeClr val="tx1"/>
          </a:fontRef>
        </p:style>
      </p:cxnSp>
      <p:cxnSp>
        <p:nvCxnSpPr>
          <p:cNvPr id="36" name="Straight Connector 35">
            <a:extLst>
              <a:ext uri="{FF2B5EF4-FFF2-40B4-BE49-F238E27FC236}">
                <a16:creationId xmlns:a16="http://schemas.microsoft.com/office/drawing/2014/main" id="{338E5CB4-A669-3248-AF92-A0D461804B98}"/>
              </a:ext>
            </a:extLst>
          </p:cNvPr>
          <p:cNvCxnSpPr>
            <a:cxnSpLocks/>
          </p:cNvCxnSpPr>
          <p:nvPr/>
        </p:nvCxnSpPr>
        <p:spPr>
          <a:xfrm flipH="1">
            <a:off x="5733910" y="2984667"/>
            <a:ext cx="6465" cy="322624"/>
          </a:xfrm>
          <a:prstGeom prst="line">
            <a:avLst/>
          </a:prstGeom>
        </p:spPr>
        <p:style>
          <a:lnRef idx="3">
            <a:schemeClr val="dk1"/>
          </a:lnRef>
          <a:fillRef idx="0">
            <a:schemeClr val="dk1"/>
          </a:fillRef>
          <a:effectRef idx="2">
            <a:schemeClr val="dk1"/>
          </a:effectRef>
          <a:fontRef idx="minor">
            <a:schemeClr val="tx1"/>
          </a:fontRef>
        </p:style>
      </p:cxnSp>
      <p:sp>
        <p:nvSpPr>
          <p:cNvPr id="37" name="TextBox 36">
            <a:extLst>
              <a:ext uri="{FF2B5EF4-FFF2-40B4-BE49-F238E27FC236}">
                <a16:creationId xmlns:a16="http://schemas.microsoft.com/office/drawing/2014/main" id="{5C1C770B-3D3A-4347-8B90-810DE22A6AF6}"/>
              </a:ext>
            </a:extLst>
          </p:cNvPr>
          <p:cNvSpPr txBox="1"/>
          <p:nvPr/>
        </p:nvSpPr>
        <p:spPr>
          <a:xfrm>
            <a:off x="3565252" y="3349029"/>
            <a:ext cx="994064" cy="646331"/>
          </a:xfrm>
          <a:prstGeom prst="rect">
            <a:avLst/>
          </a:prstGeom>
          <a:noFill/>
          <a:ln w="38100">
            <a:solidFill>
              <a:srgbClr val="038EA4"/>
            </a:solidFill>
          </a:ln>
        </p:spPr>
        <p:txBody>
          <a:bodyPr wrap="square" rtlCol="0">
            <a:spAutoFit/>
          </a:bodyPr>
          <a:lstStyle/>
          <a:p>
            <a:pPr algn="ctr"/>
            <a:r>
              <a:rPr lang="en-US" dirty="0"/>
              <a:t>Mission Table</a:t>
            </a:r>
          </a:p>
        </p:txBody>
      </p:sp>
      <p:cxnSp>
        <p:nvCxnSpPr>
          <p:cNvPr id="38" name="Straight Connector 37">
            <a:extLst>
              <a:ext uri="{FF2B5EF4-FFF2-40B4-BE49-F238E27FC236}">
                <a16:creationId xmlns:a16="http://schemas.microsoft.com/office/drawing/2014/main" id="{FD43029A-3F2D-4A42-A119-B92D5D5AA0FD}"/>
              </a:ext>
            </a:extLst>
          </p:cNvPr>
          <p:cNvCxnSpPr>
            <a:cxnSpLocks/>
          </p:cNvCxnSpPr>
          <p:nvPr/>
        </p:nvCxnSpPr>
        <p:spPr>
          <a:xfrm flipH="1">
            <a:off x="653147" y="3962140"/>
            <a:ext cx="6465" cy="322624"/>
          </a:xfrm>
          <a:prstGeom prst="line">
            <a:avLst/>
          </a:prstGeom>
        </p:spPr>
        <p:style>
          <a:lnRef idx="3">
            <a:schemeClr val="dk1"/>
          </a:lnRef>
          <a:fillRef idx="0">
            <a:schemeClr val="dk1"/>
          </a:fillRef>
          <a:effectRef idx="2">
            <a:schemeClr val="dk1"/>
          </a:effectRef>
          <a:fontRef idx="minor">
            <a:schemeClr val="tx1"/>
          </a:fontRef>
        </p:style>
      </p:cxnSp>
      <p:sp>
        <p:nvSpPr>
          <p:cNvPr id="39" name="TextBox 38">
            <a:extLst>
              <a:ext uri="{FF2B5EF4-FFF2-40B4-BE49-F238E27FC236}">
                <a16:creationId xmlns:a16="http://schemas.microsoft.com/office/drawing/2014/main" id="{F41E2AD0-E8E1-B84F-B766-9CBEBD463037}"/>
              </a:ext>
            </a:extLst>
          </p:cNvPr>
          <p:cNvSpPr txBox="1"/>
          <p:nvPr/>
        </p:nvSpPr>
        <p:spPr>
          <a:xfrm>
            <a:off x="5204693" y="3329562"/>
            <a:ext cx="1036898" cy="646331"/>
          </a:xfrm>
          <a:prstGeom prst="rect">
            <a:avLst/>
          </a:prstGeom>
          <a:noFill/>
          <a:ln w="38100">
            <a:solidFill>
              <a:srgbClr val="038EA4"/>
            </a:solidFill>
          </a:ln>
        </p:spPr>
        <p:txBody>
          <a:bodyPr wrap="square" rtlCol="0">
            <a:spAutoFit/>
          </a:bodyPr>
          <a:lstStyle/>
          <a:p>
            <a:pPr algn="ctr"/>
            <a:r>
              <a:rPr lang="en-US" dirty="0"/>
              <a:t>Leaders of Color</a:t>
            </a:r>
          </a:p>
        </p:txBody>
      </p:sp>
      <p:cxnSp>
        <p:nvCxnSpPr>
          <p:cNvPr id="40" name="Straight Connector 39">
            <a:extLst>
              <a:ext uri="{FF2B5EF4-FFF2-40B4-BE49-F238E27FC236}">
                <a16:creationId xmlns:a16="http://schemas.microsoft.com/office/drawing/2014/main" id="{D5D6BA8F-C567-9E43-930A-4A4984DDFE54}"/>
              </a:ext>
            </a:extLst>
          </p:cNvPr>
          <p:cNvCxnSpPr>
            <a:cxnSpLocks/>
            <a:endCxn id="41" idx="0"/>
          </p:cNvCxnSpPr>
          <p:nvPr/>
        </p:nvCxnSpPr>
        <p:spPr>
          <a:xfrm>
            <a:off x="7470370" y="1513840"/>
            <a:ext cx="0" cy="594440"/>
          </a:xfrm>
          <a:prstGeom prst="line">
            <a:avLst/>
          </a:prstGeom>
        </p:spPr>
        <p:style>
          <a:lnRef idx="3">
            <a:schemeClr val="dk1"/>
          </a:lnRef>
          <a:fillRef idx="0">
            <a:schemeClr val="dk1"/>
          </a:fillRef>
          <a:effectRef idx="2">
            <a:schemeClr val="dk1"/>
          </a:effectRef>
          <a:fontRef idx="minor">
            <a:schemeClr val="tx1"/>
          </a:fontRef>
        </p:style>
      </p:cxnSp>
      <p:sp>
        <p:nvSpPr>
          <p:cNvPr id="41" name="TextBox 40">
            <a:extLst>
              <a:ext uri="{FF2B5EF4-FFF2-40B4-BE49-F238E27FC236}">
                <a16:creationId xmlns:a16="http://schemas.microsoft.com/office/drawing/2014/main" id="{357CC613-355E-EC46-8EC1-382CB662828D}"/>
              </a:ext>
            </a:extLst>
          </p:cNvPr>
          <p:cNvSpPr txBox="1"/>
          <p:nvPr/>
        </p:nvSpPr>
        <p:spPr>
          <a:xfrm>
            <a:off x="6647410" y="2108280"/>
            <a:ext cx="1645920" cy="646331"/>
          </a:xfrm>
          <a:prstGeom prst="rect">
            <a:avLst/>
          </a:prstGeom>
          <a:noFill/>
          <a:ln w="38100">
            <a:solidFill>
              <a:srgbClr val="870053"/>
            </a:solidFill>
          </a:ln>
        </p:spPr>
        <p:txBody>
          <a:bodyPr wrap="square" rtlCol="0" anchor="ctr">
            <a:spAutoFit/>
          </a:bodyPr>
          <a:lstStyle/>
          <a:p>
            <a:pPr algn="ctr"/>
            <a:r>
              <a:rPr lang="en-US" dirty="0"/>
              <a:t>Racial Justice Organizing</a:t>
            </a:r>
          </a:p>
        </p:txBody>
      </p:sp>
      <p:cxnSp>
        <p:nvCxnSpPr>
          <p:cNvPr id="42" name="Straight Connector 41">
            <a:extLst>
              <a:ext uri="{FF2B5EF4-FFF2-40B4-BE49-F238E27FC236}">
                <a16:creationId xmlns:a16="http://schemas.microsoft.com/office/drawing/2014/main" id="{CF9537BF-6F9E-124C-B219-0BB5D7D8CC4B}"/>
              </a:ext>
            </a:extLst>
          </p:cNvPr>
          <p:cNvCxnSpPr>
            <a:cxnSpLocks/>
          </p:cNvCxnSpPr>
          <p:nvPr/>
        </p:nvCxnSpPr>
        <p:spPr>
          <a:xfrm>
            <a:off x="7418128" y="2754611"/>
            <a:ext cx="1" cy="459753"/>
          </a:xfrm>
          <a:prstGeom prst="line">
            <a:avLst/>
          </a:prstGeom>
        </p:spPr>
        <p:style>
          <a:lnRef idx="3">
            <a:schemeClr val="dk1"/>
          </a:lnRef>
          <a:fillRef idx="0">
            <a:schemeClr val="dk1"/>
          </a:fillRef>
          <a:effectRef idx="2">
            <a:schemeClr val="dk1"/>
          </a:effectRef>
          <a:fontRef idx="minor">
            <a:schemeClr val="tx1"/>
          </a:fontRef>
        </p:style>
      </p:cxnSp>
      <p:cxnSp>
        <p:nvCxnSpPr>
          <p:cNvPr id="43" name="Straight Connector 42">
            <a:extLst>
              <a:ext uri="{FF2B5EF4-FFF2-40B4-BE49-F238E27FC236}">
                <a16:creationId xmlns:a16="http://schemas.microsoft.com/office/drawing/2014/main" id="{118C2421-99A6-2A43-B8DB-32548FB0B0F0}"/>
              </a:ext>
            </a:extLst>
          </p:cNvPr>
          <p:cNvCxnSpPr>
            <a:cxnSpLocks/>
          </p:cNvCxnSpPr>
          <p:nvPr/>
        </p:nvCxnSpPr>
        <p:spPr>
          <a:xfrm>
            <a:off x="6647410" y="3204272"/>
            <a:ext cx="1717964" cy="0"/>
          </a:xfrm>
          <a:prstGeom prst="line">
            <a:avLst/>
          </a:prstGeom>
        </p:spPr>
        <p:style>
          <a:lnRef idx="3">
            <a:schemeClr val="dk1"/>
          </a:lnRef>
          <a:fillRef idx="0">
            <a:schemeClr val="dk1"/>
          </a:fillRef>
          <a:effectRef idx="2">
            <a:schemeClr val="dk1"/>
          </a:effectRef>
          <a:fontRef idx="minor">
            <a:schemeClr val="tx1"/>
          </a:fontRef>
        </p:style>
      </p:cxnSp>
      <p:cxnSp>
        <p:nvCxnSpPr>
          <p:cNvPr id="44" name="Straight Connector 43">
            <a:extLst>
              <a:ext uri="{FF2B5EF4-FFF2-40B4-BE49-F238E27FC236}">
                <a16:creationId xmlns:a16="http://schemas.microsoft.com/office/drawing/2014/main" id="{4CA06432-CDE8-3844-8793-3FB13228A49C}"/>
              </a:ext>
            </a:extLst>
          </p:cNvPr>
          <p:cNvCxnSpPr>
            <a:cxnSpLocks/>
          </p:cNvCxnSpPr>
          <p:nvPr/>
        </p:nvCxnSpPr>
        <p:spPr>
          <a:xfrm flipH="1">
            <a:off x="3938966" y="3008362"/>
            <a:ext cx="6465" cy="322624"/>
          </a:xfrm>
          <a:prstGeom prst="line">
            <a:avLst/>
          </a:prstGeom>
        </p:spPr>
        <p:style>
          <a:lnRef idx="3">
            <a:schemeClr val="dk1"/>
          </a:lnRef>
          <a:fillRef idx="0">
            <a:schemeClr val="dk1"/>
          </a:fillRef>
          <a:effectRef idx="2">
            <a:schemeClr val="dk1"/>
          </a:effectRef>
          <a:fontRef idx="minor">
            <a:schemeClr val="tx1"/>
          </a:fontRef>
        </p:style>
      </p:cxnSp>
      <p:sp>
        <p:nvSpPr>
          <p:cNvPr id="45" name="TextBox 44">
            <a:extLst>
              <a:ext uri="{FF2B5EF4-FFF2-40B4-BE49-F238E27FC236}">
                <a16:creationId xmlns:a16="http://schemas.microsoft.com/office/drawing/2014/main" id="{5BA13D2D-F955-8A44-A64D-BC8B699DBE45}"/>
              </a:ext>
            </a:extLst>
          </p:cNvPr>
          <p:cNvSpPr txBox="1"/>
          <p:nvPr/>
        </p:nvSpPr>
        <p:spPr>
          <a:xfrm>
            <a:off x="6207357" y="4434097"/>
            <a:ext cx="994064" cy="369332"/>
          </a:xfrm>
          <a:prstGeom prst="rect">
            <a:avLst/>
          </a:prstGeom>
          <a:noFill/>
          <a:ln w="38100">
            <a:solidFill>
              <a:srgbClr val="870053"/>
            </a:solidFill>
          </a:ln>
        </p:spPr>
        <p:txBody>
          <a:bodyPr wrap="square" rtlCol="0" anchor="ctr">
            <a:spAutoFit/>
          </a:bodyPr>
          <a:lstStyle/>
          <a:p>
            <a:pPr algn="ctr"/>
            <a:r>
              <a:rPr lang="en-US" dirty="0"/>
              <a:t>SOAR</a:t>
            </a:r>
          </a:p>
        </p:txBody>
      </p:sp>
      <p:sp>
        <p:nvSpPr>
          <p:cNvPr id="46" name="TextBox 45">
            <a:extLst>
              <a:ext uri="{FF2B5EF4-FFF2-40B4-BE49-F238E27FC236}">
                <a16:creationId xmlns:a16="http://schemas.microsoft.com/office/drawing/2014/main" id="{25F89F87-5D55-9444-8D00-C156A8EC60FC}"/>
              </a:ext>
            </a:extLst>
          </p:cNvPr>
          <p:cNvSpPr txBox="1"/>
          <p:nvPr/>
        </p:nvSpPr>
        <p:spPr>
          <a:xfrm>
            <a:off x="7761597" y="4001419"/>
            <a:ext cx="1299093" cy="369332"/>
          </a:xfrm>
          <a:prstGeom prst="rect">
            <a:avLst/>
          </a:prstGeom>
          <a:noFill/>
          <a:ln w="38100">
            <a:solidFill>
              <a:srgbClr val="870053"/>
            </a:solidFill>
          </a:ln>
        </p:spPr>
        <p:txBody>
          <a:bodyPr wrap="square" rtlCol="0" anchor="ctr">
            <a:spAutoFit/>
          </a:bodyPr>
          <a:lstStyle/>
          <a:p>
            <a:pPr algn="ctr"/>
            <a:r>
              <a:rPr lang="en-US" dirty="0"/>
              <a:t>NEED</a:t>
            </a:r>
          </a:p>
        </p:txBody>
      </p:sp>
      <p:cxnSp>
        <p:nvCxnSpPr>
          <p:cNvPr id="47" name="Straight Connector 46">
            <a:extLst>
              <a:ext uri="{FF2B5EF4-FFF2-40B4-BE49-F238E27FC236}">
                <a16:creationId xmlns:a16="http://schemas.microsoft.com/office/drawing/2014/main" id="{03A2413A-E2B6-FB43-9768-4B7C5A780FF3}"/>
              </a:ext>
            </a:extLst>
          </p:cNvPr>
          <p:cNvCxnSpPr>
            <a:cxnSpLocks/>
          </p:cNvCxnSpPr>
          <p:nvPr/>
        </p:nvCxnSpPr>
        <p:spPr>
          <a:xfrm flipH="1">
            <a:off x="2203582" y="2971883"/>
            <a:ext cx="1" cy="2291404"/>
          </a:xfrm>
          <a:prstGeom prst="line">
            <a:avLst/>
          </a:prstGeom>
        </p:spPr>
        <p:style>
          <a:lnRef idx="3">
            <a:schemeClr val="dk1"/>
          </a:lnRef>
          <a:fillRef idx="0">
            <a:schemeClr val="dk1"/>
          </a:fillRef>
          <a:effectRef idx="2">
            <a:schemeClr val="dk1"/>
          </a:effectRef>
          <a:fontRef idx="minor">
            <a:schemeClr val="tx1"/>
          </a:fontRef>
        </p:style>
      </p:cxnSp>
      <p:cxnSp>
        <p:nvCxnSpPr>
          <p:cNvPr id="48" name="Straight Connector 47">
            <a:extLst>
              <a:ext uri="{FF2B5EF4-FFF2-40B4-BE49-F238E27FC236}">
                <a16:creationId xmlns:a16="http://schemas.microsoft.com/office/drawing/2014/main" id="{851ABEC9-0617-5044-BA08-F9C98E5780DA}"/>
              </a:ext>
            </a:extLst>
          </p:cNvPr>
          <p:cNvCxnSpPr>
            <a:cxnSpLocks/>
          </p:cNvCxnSpPr>
          <p:nvPr/>
        </p:nvCxnSpPr>
        <p:spPr>
          <a:xfrm flipV="1">
            <a:off x="6647410" y="3196677"/>
            <a:ext cx="0" cy="1237420"/>
          </a:xfrm>
          <a:prstGeom prst="line">
            <a:avLst/>
          </a:prstGeom>
        </p:spPr>
        <p:style>
          <a:lnRef idx="3">
            <a:schemeClr val="dk1"/>
          </a:lnRef>
          <a:fillRef idx="0">
            <a:schemeClr val="dk1"/>
          </a:fillRef>
          <a:effectRef idx="2">
            <a:schemeClr val="dk1"/>
          </a:effectRef>
          <a:fontRef idx="minor">
            <a:schemeClr val="tx1"/>
          </a:fontRef>
        </p:style>
      </p:cxnSp>
      <p:cxnSp>
        <p:nvCxnSpPr>
          <p:cNvPr id="55" name="Straight Connector 54">
            <a:extLst>
              <a:ext uri="{FF2B5EF4-FFF2-40B4-BE49-F238E27FC236}">
                <a16:creationId xmlns:a16="http://schemas.microsoft.com/office/drawing/2014/main" id="{6B0A5770-B5C4-2B4B-919D-B2833CF606B2}"/>
              </a:ext>
            </a:extLst>
          </p:cNvPr>
          <p:cNvCxnSpPr>
            <a:cxnSpLocks/>
          </p:cNvCxnSpPr>
          <p:nvPr/>
        </p:nvCxnSpPr>
        <p:spPr>
          <a:xfrm flipV="1">
            <a:off x="8365374" y="3189150"/>
            <a:ext cx="0" cy="786743"/>
          </a:xfrm>
          <a:prstGeom prst="line">
            <a:avLst/>
          </a:prstGeom>
        </p:spPr>
        <p:style>
          <a:lnRef idx="3">
            <a:schemeClr val="dk1"/>
          </a:lnRef>
          <a:fillRef idx="0">
            <a:schemeClr val="dk1"/>
          </a:fillRef>
          <a:effectRef idx="2">
            <a:schemeClr val="dk1"/>
          </a:effectRef>
          <a:fontRef idx="minor">
            <a:schemeClr val="tx1"/>
          </a:fontRef>
        </p:style>
      </p:cxnSp>
      <p:cxnSp>
        <p:nvCxnSpPr>
          <p:cNvPr id="57" name="Straight Connector 56">
            <a:extLst>
              <a:ext uri="{FF2B5EF4-FFF2-40B4-BE49-F238E27FC236}">
                <a16:creationId xmlns:a16="http://schemas.microsoft.com/office/drawing/2014/main" id="{C2E0167E-F5A5-724B-9608-344D9E525E9F}"/>
              </a:ext>
            </a:extLst>
          </p:cNvPr>
          <p:cNvCxnSpPr>
            <a:cxnSpLocks/>
          </p:cNvCxnSpPr>
          <p:nvPr/>
        </p:nvCxnSpPr>
        <p:spPr>
          <a:xfrm flipH="1">
            <a:off x="4853539" y="2984667"/>
            <a:ext cx="1" cy="2291404"/>
          </a:xfrm>
          <a:prstGeom prst="line">
            <a:avLst/>
          </a:prstGeom>
        </p:spPr>
        <p:style>
          <a:lnRef idx="3">
            <a:schemeClr val="dk1"/>
          </a:lnRef>
          <a:fillRef idx="0">
            <a:schemeClr val="dk1"/>
          </a:fillRef>
          <a:effectRef idx="2">
            <a:schemeClr val="dk1"/>
          </a:effectRef>
          <a:fontRef idx="minor">
            <a:schemeClr val="tx1"/>
          </a:fontRef>
        </p:style>
      </p:cxnSp>
      <p:cxnSp>
        <p:nvCxnSpPr>
          <p:cNvPr id="58" name="Straight Connector 57">
            <a:extLst>
              <a:ext uri="{FF2B5EF4-FFF2-40B4-BE49-F238E27FC236}">
                <a16:creationId xmlns:a16="http://schemas.microsoft.com/office/drawing/2014/main" id="{91A1C437-DC4F-EB4E-A6FF-61C379F4CB99}"/>
              </a:ext>
            </a:extLst>
          </p:cNvPr>
          <p:cNvCxnSpPr>
            <a:cxnSpLocks/>
          </p:cNvCxnSpPr>
          <p:nvPr/>
        </p:nvCxnSpPr>
        <p:spPr>
          <a:xfrm flipH="1">
            <a:off x="2769883" y="2971883"/>
            <a:ext cx="1" cy="1421213"/>
          </a:xfrm>
          <a:prstGeom prst="line">
            <a:avLst/>
          </a:prstGeom>
        </p:spPr>
        <p:style>
          <a:lnRef idx="3">
            <a:schemeClr val="dk1"/>
          </a:lnRef>
          <a:fillRef idx="0">
            <a:schemeClr val="dk1"/>
          </a:fillRef>
          <a:effectRef idx="2">
            <a:schemeClr val="dk1"/>
          </a:effectRef>
          <a:fontRef idx="minor">
            <a:schemeClr val="tx1"/>
          </a:fontRef>
        </p:style>
      </p:cxnSp>
      <p:sp>
        <p:nvSpPr>
          <p:cNvPr id="59" name="TextBox 58">
            <a:extLst>
              <a:ext uri="{FF2B5EF4-FFF2-40B4-BE49-F238E27FC236}">
                <a16:creationId xmlns:a16="http://schemas.microsoft.com/office/drawing/2014/main" id="{FDE9B958-540F-C649-B540-1C79A017AD5B}"/>
              </a:ext>
            </a:extLst>
          </p:cNvPr>
          <p:cNvSpPr txBox="1"/>
          <p:nvPr/>
        </p:nvSpPr>
        <p:spPr>
          <a:xfrm>
            <a:off x="1217982" y="5262422"/>
            <a:ext cx="1938207" cy="646331"/>
          </a:xfrm>
          <a:prstGeom prst="rect">
            <a:avLst/>
          </a:prstGeom>
          <a:noFill/>
          <a:ln w="38100">
            <a:solidFill>
              <a:srgbClr val="038EA4"/>
            </a:solidFill>
          </a:ln>
        </p:spPr>
        <p:txBody>
          <a:bodyPr wrap="square" rtlCol="0">
            <a:spAutoFit/>
          </a:bodyPr>
          <a:lstStyle/>
          <a:p>
            <a:pPr algn="ctr"/>
            <a:r>
              <a:rPr lang="en-US" dirty="0"/>
              <a:t>MCC Reparations Work</a:t>
            </a:r>
          </a:p>
        </p:txBody>
      </p:sp>
      <p:sp>
        <p:nvSpPr>
          <p:cNvPr id="60" name="TextBox 59">
            <a:extLst>
              <a:ext uri="{FF2B5EF4-FFF2-40B4-BE49-F238E27FC236}">
                <a16:creationId xmlns:a16="http://schemas.microsoft.com/office/drawing/2014/main" id="{A16DEBCD-2F04-7644-9A28-0D1EDB7C66AF}"/>
              </a:ext>
            </a:extLst>
          </p:cNvPr>
          <p:cNvSpPr txBox="1"/>
          <p:nvPr/>
        </p:nvSpPr>
        <p:spPr>
          <a:xfrm>
            <a:off x="2446792" y="4391365"/>
            <a:ext cx="1217841" cy="369332"/>
          </a:xfrm>
          <a:prstGeom prst="rect">
            <a:avLst/>
          </a:prstGeom>
          <a:noFill/>
          <a:ln w="38100">
            <a:solidFill>
              <a:srgbClr val="038EA4"/>
            </a:solidFill>
          </a:ln>
        </p:spPr>
        <p:txBody>
          <a:bodyPr wrap="square" rtlCol="0">
            <a:spAutoFit/>
          </a:bodyPr>
          <a:lstStyle/>
          <a:p>
            <a:pPr algn="ctr"/>
            <a:r>
              <a:rPr lang="en-US" dirty="0"/>
              <a:t>AMMPARO</a:t>
            </a:r>
          </a:p>
        </p:txBody>
      </p:sp>
      <p:sp>
        <p:nvSpPr>
          <p:cNvPr id="61" name="TextBox 60">
            <a:extLst>
              <a:ext uri="{FF2B5EF4-FFF2-40B4-BE49-F238E27FC236}">
                <a16:creationId xmlns:a16="http://schemas.microsoft.com/office/drawing/2014/main" id="{81E1457C-D42C-E34A-AB6F-58533AB619E1}"/>
              </a:ext>
            </a:extLst>
          </p:cNvPr>
          <p:cNvSpPr txBox="1"/>
          <p:nvPr/>
        </p:nvSpPr>
        <p:spPr>
          <a:xfrm>
            <a:off x="4084988" y="5276071"/>
            <a:ext cx="1265583" cy="923330"/>
          </a:xfrm>
          <a:prstGeom prst="rect">
            <a:avLst/>
          </a:prstGeom>
          <a:noFill/>
          <a:ln w="38100">
            <a:solidFill>
              <a:srgbClr val="038EA4"/>
            </a:solidFill>
          </a:ln>
        </p:spPr>
        <p:txBody>
          <a:bodyPr wrap="square" rtlCol="0">
            <a:spAutoFit/>
          </a:bodyPr>
          <a:lstStyle/>
          <a:p>
            <a:pPr algn="ctr"/>
            <a:r>
              <a:rPr lang="en-US" dirty="0"/>
              <a:t>Muslim Solidarity Task Force</a:t>
            </a:r>
          </a:p>
        </p:txBody>
      </p:sp>
      <p:sp>
        <p:nvSpPr>
          <p:cNvPr id="65" name="TextBox 64">
            <a:extLst>
              <a:ext uri="{FF2B5EF4-FFF2-40B4-BE49-F238E27FC236}">
                <a16:creationId xmlns:a16="http://schemas.microsoft.com/office/drawing/2014/main" id="{069B933D-F044-814F-B0BE-0B61B104E92B}"/>
              </a:ext>
            </a:extLst>
          </p:cNvPr>
          <p:cNvSpPr txBox="1"/>
          <p:nvPr/>
        </p:nvSpPr>
        <p:spPr>
          <a:xfrm>
            <a:off x="5911993" y="5276457"/>
            <a:ext cx="2088534" cy="646331"/>
          </a:xfrm>
          <a:prstGeom prst="rect">
            <a:avLst/>
          </a:prstGeom>
          <a:noFill/>
          <a:ln w="38100">
            <a:solidFill>
              <a:srgbClr val="870053"/>
            </a:solidFill>
          </a:ln>
        </p:spPr>
        <p:txBody>
          <a:bodyPr wrap="square" rtlCol="0" anchor="ctr">
            <a:spAutoFit/>
          </a:bodyPr>
          <a:lstStyle/>
          <a:p>
            <a:pPr algn="ctr"/>
            <a:r>
              <a:rPr lang="en-US" dirty="0"/>
              <a:t>Voter </a:t>
            </a:r>
          </a:p>
          <a:p>
            <a:pPr algn="ctr"/>
            <a:r>
              <a:rPr lang="en-US" dirty="0"/>
              <a:t>Re-enfranchisement</a:t>
            </a:r>
          </a:p>
        </p:txBody>
      </p:sp>
      <p:cxnSp>
        <p:nvCxnSpPr>
          <p:cNvPr id="66" name="Straight Connector 65">
            <a:extLst>
              <a:ext uri="{FF2B5EF4-FFF2-40B4-BE49-F238E27FC236}">
                <a16:creationId xmlns:a16="http://schemas.microsoft.com/office/drawing/2014/main" id="{73963218-31E9-434B-8777-BB9284AEFE10}"/>
              </a:ext>
            </a:extLst>
          </p:cNvPr>
          <p:cNvCxnSpPr>
            <a:cxnSpLocks/>
            <a:stCxn id="45" idx="2"/>
          </p:cNvCxnSpPr>
          <p:nvPr/>
        </p:nvCxnSpPr>
        <p:spPr>
          <a:xfrm>
            <a:off x="6704389" y="4803429"/>
            <a:ext cx="524" cy="479484"/>
          </a:xfrm>
          <a:prstGeom prst="line">
            <a:avLst/>
          </a:prstGeom>
        </p:spPr>
        <p:style>
          <a:lnRef idx="3">
            <a:schemeClr val="dk1"/>
          </a:lnRef>
          <a:fillRef idx="0">
            <a:schemeClr val="dk1"/>
          </a:fillRef>
          <a:effectRef idx="2">
            <a:schemeClr val="dk1"/>
          </a:effectRef>
          <a:fontRef idx="minor">
            <a:schemeClr val="tx1"/>
          </a:fontRef>
        </p:style>
      </p:cxnSp>
      <p:sp>
        <p:nvSpPr>
          <p:cNvPr id="68" name="TextBox 67">
            <a:extLst>
              <a:ext uri="{FF2B5EF4-FFF2-40B4-BE49-F238E27FC236}">
                <a16:creationId xmlns:a16="http://schemas.microsoft.com/office/drawing/2014/main" id="{B72B3671-B3F4-CC4C-A0CB-9237AFCDBF50}"/>
              </a:ext>
            </a:extLst>
          </p:cNvPr>
          <p:cNvSpPr txBox="1"/>
          <p:nvPr/>
        </p:nvSpPr>
        <p:spPr>
          <a:xfrm>
            <a:off x="223918" y="3301818"/>
            <a:ext cx="994064" cy="646331"/>
          </a:xfrm>
          <a:prstGeom prst="rect">
            <a:avLst/>
          </a:prstGeom>
          <a:noFill/>
          <a:ln w="38100">
            <a:solidFill>
              <a:srgbClr val="038EA4"/>
            </a:solidFill>
          </a:ln>
        </p:spPr>
        <p:txBody>
          <a:bodyPr wrap="square" rtlCol="0">
            <a:spAutoFit/>
          </a:bodyPr>
          <a:lstStyle/>
          <a:p>
            <a:pPr algn="ctr"/>
            <a:r>
              <a:rPr lang="en-US" dirty="0"/>
              <a:t>Unite Table</a:t>
            </a:r>
          </a:p>
        </p:txBody>
      </p:sp>
      <p:sp>
        <p:nvSpPr>
          <p:cNvPr id="69" name="TextBox 68">
            <a:extLst>
              <a:ext uri="{FF2B5EF4-FFF2-40B4-BE49-F238E27FC236}">
                <a16:creationId xmlns:a16="http://schemas.microsoft.com/office/drawing/2014/main" id="{56BF2A43-8128-A24D-8344-C415A3959F1C}"/>
              </a:ext>
            </a:extLst>
          </p:cNvPr>
          <p:cNvSpPr txBox="1"/>
          <p:nvPr/>
        </p:nvSpPr>
        <p:spPr>
          <a:xfrm>
            <a:off x="155562" y="4277237"/>
            <a:ext cx="1708727" cy="646331"/>
          </a:xfrm>
          <a:prstGeom prst="rect">
            <a:avLst/>
          </a:prstGeom>
          <a:noFill/>
          <a:ln w="38100">
            <a:solidFill>
              <a:srgbClr val="038EA4"/>
            </a:solidFill>
          </a:ln>
        </p:spPr>
        <p:txBody>
          <a:bodyPr wrap="square" rtlCol="0">
            <a:spAutoFit/>
          </a:bodyPr>
          <a:lstStyle/>
          <a:p>
            <a:pPr algn="ctr"/>
            <a:r>
              <a:rPr lang="en-US" dirty="0"/>
              <a:t>Racial Justice Liaisons/Teams</a:t>
            </a:r>
          </a:p>
        </p:txBody>
      </p:sp>
      <p:cxnSp>
        <p:nvCxnSpPr>
          <p:cNvPr id="70" name="Straight Connector 69">
            <a:extLst>
              <a:ext uri="{FF2B5EF4-FFF2-40B4-BE49-F238E27FC236}">
                <a16:creationId xmlns:a16="http://schemas.microsoft.com/office/drawing/2014/main" id="{854B57EB-C672-B249-AC31-B4E7EE19CCC5}"/>
              </a:ext>
            </a:extLst>
          </p:cNvPr>
          <p:cNvCxnSpPr>
            <a:cxnSpLocks/>
          </p:cNvCxnSpPr>
          <p:nvPr/>
        </p:nvCxnSpPr>
        <p:spPr>
          <a:xfrm>
            <a:off x="5977359" y="1190442"/>
            <a:ext cx="0" cy="336764"/>
          </a:xfrm>
          <a:prstGeom prst="line">
            <a:avLst/>
          </a:prstGeom>
        </p:spPr>
        <p:style>
          <a:lnRef idx="3">
            <a:schemeClr val="dk1"/>
          </a:lnRef>
          <a:fillRef idx="0">
            <a:schemeClr val="dk1"/>
          </a:fillRef>
          <a:effectRef idx="2">
            <a:schemeClr val="dk1"/>
          </a:effectRef>
          <a:fontRef idx="minor">
            <a:schemeClr val="tx1"/>
          </a:fontRef>
        </p:style>
      </p:cxnSp>
      <p:cxnSp>
        <p:nvCxnSpPr>
          <p:cNvPr id="71" name="Straight Connector 70">
            <a:extLst>
              <a:ext uri="{FF2B5EF4-FFF2-40B4-BE49-F238E27FC236}">
                <a16:creationId xmlns:a16="http://schemas.microsoft.com/office/drawing/2014/main" id="{4FFA98E2-6ABB-1846-A8A0-50346AF008E4}"/>
              </a:ext>
            </a:extLst>
          </p:cNvPr>
          <p:cNvCxnSpPr>
            <a:cxnSpLocks/>
          </p:cNvCxnSpPr>
          <p:nvPr/>
        </p:nvCxnSpPr>
        <p:spPr>
          <a:xfrm>
            <a:off x="10434320" y="1513840"/>
            <a:ext cx="0" cy="566796"/>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444754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NEED </a:t>
            </a:r>
            <a:r>
              <a:rPr lang="en-US" sz="3000" b="1" dirty="0"/>
              <a:t>(Northsiders for Equitable Engagement &amp; Development)</a:t>
            </a:r>
          </a:p>
        </p:txBody>
      </p:sp>
      <p:sp>
        <p:nvSpPr>
          <p:cNvPr id="3" name="Content Placeholder 2"/>
          <p:cNvSpPr>
            <a:spLocks noGrp="1"/>
          </p:cNvSpPr>
          <p:nvPr>
            <p:ph sz="half" idx="1"/>
          </p:nvPr>
        </p:nvSpPr>
        <p:spPr/>
        <p:txBody>
          <a:bodyPr/>
          <a:lstStyle/>
          <a:p>
            <a:pPr lvl="0"/>
            <a:r>
              <a:rPr lang="en-US" dirty="0"/>
              <a:t>An ecumenical coalition in North Minneapolis</a:t>
            </a:r>
          </a:p>
          <a:p>
            <a:pPr lvl="0"/>
            <a:r>
              <a:rPr lang="en-US" dirty="0"/>
              <a:t>Works to prevent gentrification that leads to displacement </a:t>
            </a:r>
          </a:p>
          <a:p>
            <a:pPr lvl="0"/>
            <a:endParaRPr lang="en-US" dirty="0"/>
          </a:p>
        </p:txBody>
      </p:sp>
      <p:cxnSp>
        <p:nvCxnSpPr>
          <p:cNvPr id="4" name="Straight Connector 3"/>
          <p:cNvCxnSpPr/>
          <p:nvPr/>
        </p:nvCxnSpPr>
        <p:spPr>
          <a:xfrm>
            <a:off x="838200" y="1348509"/>
            <a:ext cx="10383982" cy="0"/>
          </a:xfrm>
          <a:prstGeom prst="line">
            <a:avLst/>
          </a:prstGeom>
          <a:ln w="63500">
            <a:gradFill flip="none" rotWithShape="1">
              <a:gsLst>
                <a:gs pos="0">
                  <a:srgbClr val="3E9E67"/>
                </a:gs>
                <a:gs pos="27000">
                  <a:srgbClr val="038EA4"/>
                </a:gs>
                <a:gs pos="79000">
                  <a:srgbClr val="870053"/>
                </a:gs>
                <a:gs pos="54000">
                  <a:srgbClr val="002C5C"/>
                </a:gs>
                <a:gs pos="100000">
                  <a:srgbClr val="D34B49"/>
                </a:gs>
              </a:gsLst>
              <a:path path="shape">
                <a:fillToRect l="50000" t="50000" r="50000" b="50000"/>
              </a:path>
              <a:tileRect/>
            </a:gradFill>
          </a:ln>
        </p:spPr>
        <p:style>
          <a:lnRef idx="1">
            <a:schemeClr val="accent1"/>
          </a:lnRef>
          <a:fillRef idx="0">
            <a:schemeClr val="accent1"/>
          </a:fillRef>
          <a:effectRef idx="0">
            <a:schemeClr val="accent1"/>
          </a:effectRef>
          <a:fontRef idx="minor">
            <a:schemeClr val="tx1"/>
          </a:fontRef>
        </p:style>
      </p:cxnSp>
      <p:pic>
        <p:nvPicPr>
          <p:cNvPr id="9" name="Content Placeholder 8" descr="A picture containing text&#10;&#10;Description automatically generated">
            <a:extLst>
              <a:ext uri="{FF2B5EF4-FFF2-40B4-BE49-F238E27FC236}">
                <a16:creationId xmlns:a16="http://schemas.microsoft.com/office/drawing/2014/main" id="{9562B509-24B5-014E-ACA7-A8A4AAF22E6E}"/>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292975" y="1690976"/>
            <a:ext cx="4262582" cy="1966191"/>
          </a:xfrm>
        </p:spPr>
      </p:pic>
      <p:pic>
        <p:nvPicPr>
          <p:cNvPr id="11" name="Picture 10" descr="A group of men sitting at a table with papers and papers on it&#10;&#10;Description automatically generated with medium confidence">
            <a:extLst>
              <a:ext uri="{FF2B5EF4-FFF2-40B4-BE49-F238E27FC236}">
                <a16:creationId xmlns:a16="http://schemas.microsoft.com/office/drawing/2014/main" id="{C3F5A0EA-0169-354C-BE62-4B3635FF6A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92975" y="3770842"/>
            <a:ext cx="4467224" cy="2171567"/>
          </a:xfrm>
          <a:prstGeom prst="rect">
            <a:avLst/>
          </a:prstGeom>
        </p:spPr>
      </p:pic>
    </p:spTree>
    <p:extLst>
      <p:ext uri="{BB962C8B-B14F-4D97-AF65-F5344CB8AC3E}">
        <p14:creationId xmlns:p14="http://schemas.microsoft.com/office/powerpoint/2010/main" val="32406350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Oval 16"/>
          <p:cNvSpPr/>
          <p:nvPr/>
        </p:nvSpPr>
        <p:spPr>
          <a:xfrm>
            <a:off x="9431448" y="1875618"/>
            <a:ext cx="2013775" cy="965120"/>
          </a:xfrm>
          <a:prstGeom prst="ellipse">
            <a:avLst/>
          </a:prstGeom>
          <a:noFill/>
          <a:ln w="57150"/>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51" name="TextBox 50">
            <a:extLst>
              <a:ext uri="{FF2B5EF4-FFF2-40B4-BE49-F238E27FC236}">
                <a16:creationId xmlns:a16="http://schemas.microsoft.com/office/drawing/2014/main" id="{1508CC44-9771-F14F-9846-22671FB4DF9A}"/>
              </a:ext>
            </a:extLst>
          </p:cNvPr>
          <p:cNvSpPr txBox="1"/>
          <p:nvPr/>
        </p:nvSpPr>
        <p:spPr>
          <a:xfrm>
            <a:off x="4156363" y="360219"/>
            <a:ext cx="3648364" cy="830997"/>
          </a:xfrm>
          <a:prstGeom prst="rect">
            <a:avLst/>
          </a:prstGeom>
          <a:ln w="38100">
            <a:solidFill>
              <a:srgbClr val="D34B49"/>
            </a:solidFill>
          </a:ln>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sz="2400" dirty="0"/>
              <a:t>Minneapolis Area Synod, ELCA</a:t>
            </a:r>
          </a:p>
        </p:txBody>
      </p:sp>
      <p:cxnSp>
        <p:nvCxnSpPr>
          <p:cNvPr id="53" name="Straight Connector 52">
            <a:extLst>
              <a:ext uri="{FF2B5EF4-FFF2-40B4-BE49-F238E27FC236}">
                <a16:creationId xmlns:a16="http://schemas.microsoft.com/office/drawing/2014/main" id="{62AC6336-B212-484A-AC4E-69CD05AF90FE}"/>
              </a:ext>
            </a:extLst>
          </p:cNvPr>
          <p:cNvCxnSpPr>
            <a:cxnSpLocks/>
          </p:cNvCxnSpPr>
          <p:nvPr/>
        </p:nvCxnSpPr>
        <p:spPr>
          <a:xfrm flipV="1">
            <a:off x="2359992" y="1513840"/>
            <a:ext cx="8074328" cy="13366"/>
          </a:xfrm>
          <a:prstGeom prst="line">
            <a:avLst/>
          </a:prstGeom>
        </p:spPr>
        <p:style>
          <a:lnRef idx="3">
            <a:schemeClr val="dk1"/>
          </a:lnRef>
          <a:fillRef idx="0">
            <a:schemeClr val="dk1"/>
          </a:fillRef>
          <a:effectRef idx="2">
            <a:schemeClr val="dk1"/>
          </a:effectRef>
          <a:fontRef idx="minor">
            <a:schemeClr val="tx1"/>
          </a:fontRef>
        </p:style>
      </p:cxnSp>
      <p:cxnSp>
        <p:nvCxnSpPr>
          <p:cNvPr id="54" name="Straight Connector 53">
            <a:extLst>
              <a:ext uri="{FF2B5EF4-FFF2-40B4-BE49-F238E27FC236}">
                <a16:creationId xmlns:a16="http://schemas.microsoft.com/office/drawing/2014/main" id="{35C5FD03-8FF0-7D48-8760-3AE2B82D811F}"/>
              </a:ext>
            </a:extLst>
          </p:cNvPr>
          <p:cNvCxnSpPr>
            <a:cxnSpLocks/>
          </p:cNvCxnSpPr>
          <p:nvPr/>
        </p:nvCxnSpPr>
        <p:spPr>
          <a:xfrm>
            <a:off x="2359992" y="1527206"/>
            <a:ext cx="0" cy="447040"/>
          </a:xfrm>
          <a:prstGeom prst="line">
            <a:avLst/>
          </a:prstGeom>
        </p:spPr>
        <p:style>
          <a:lnRef idx="3">
            <a:schemeClr val="dk1"/>
          </a:lnRef>
          <a:fillRef idx="0">
            <a:schemeClr val="dk1"/>
          </a:fillRef>
          <a:effectRef idx="2">
            <a:schemeClr val="dk1"/>
          </a:effectRef>
          <a:fontRef idx="minor">
            <a:schemeClr val="tx1"/>
          </a:fontRef>
        </p:style>
      </p:cxnSp>
      <p:sp>
        <p:nvSpPr>
          <p:cNvPr id="55" name="TextBox 54">
            <a:extLst>
              <a:ext uri="{FF2B5EF4-FFF2-40B4-BE49-F238E27FC236}">
                <a16:creationId xmlns:a16="http://schemas.microsoft.com/office/drawing/2014/main" id="{792F8777-93C8-534E-B8AF-9B7B7D037F8E}"/>
              </a:ext>
            </a:extLst>
          </p:cNvPr>
          <p:cNvSpPr txBox="1"/>
          <p:nvPr/>
        </p:nvSpPr>
        <p:spPr>
          <a:xfrm>
            <a:off x="1787195" y="1980711"/>
            <a:ext cx="1656080" cy="646331"/>
          </a:xfrm>
          <a:prstGeom prst="rect">
            <a:avLst/>
          </a:prstGeom>
          <a:noFill/>
          <a:ln w="38100">
            <a:solidFill>
              <a:srgbClr val="038EA4"/>
            </a:solidFill>
          </a:ln>
        </p:spPr>
        <p:txBody>
          <a:bodyPr wrap="square" rtlCol="0">
            <a:spAutoFit/>
          </a:bodyPr>
          <a:lstStyle/>
          <a:p>
            <a:pPr algn="ctr"/>
            <a:r>
              <a:rPr lang="en-US" dirty="0"/>
              <a:t>Racial Justice Programming</a:t>
            </a:r>
          </a:p>
        </p:txBody>
      </p:sp>
      <p:cxnSp>
        <p:nvCxnSpPr>
          <p:cNvPr id="56" name="Straight Connector 55">
            <a:extLst>
              <a:ext uri="{FF2B5EF4-FFF2-40B4-BE49-F238E27FC236}">
                <a16:creationId xmlns:a16="http://schemas.microsoft.com/office/drawing/2014/main" id="{1BF29250-346B-334B-82A0-1C7B246604D1}"/>
              </a:ext>
            </a:extLst>
          </p:cNvPr>
          <p:cNvCxnSpPr>
            <a:cxnSpLocks/>
          </p:cNvCxnSpPr>
          <p:nvPr/>
        </p:nvCxnSpPr>
        <p:spPr>
          <a:xfrm flipH="1">
            <a:off x="2612002" y="2649259"/>
            <a:ext cx="6465" cy="322624"/>
          </a:xfrm>
          <a:prstGeom prst="line">
            <a:avLst/>
          </a:prstGeom>
        </p:spPr>
        <p:style>
          <a:lnRef idx="3">
            <a:schemeClr val="dk1"/>
          </a:lnRef>
          <a:fillRef idx="0">
            <a:schemeClr val="dk1"/>
          </a:fillRef>
          <a:effectRef idx="2">
            <a:schemeClr val="dk1"/>
          </a:effectRef>
          <a:fontRef idx="minor">
            <a:schemeClr val="tx1"/>
          </a:fontRef>
        </p:style>
      </p:cxnSp>
      <p:cxnSp>
        <p:nvCxnSpPr>
          <p:cNvPr id="57" name="Straight Connector 56">
            <a:extLst>
              <a:ext uri="{FF2B5EF4-FFF2-40B4-BE49-F238E27FC236}">
                <a16:creationId xmlns:a16="http://schemas.microsoft.com/office/drawing/2014/main" id="{7ADAC569-DC3D-5A45-88EA-A2A4C83FE8BF}"/>
              </a:ext>
            </a:extLst>
          </p:cNvPr>
          <p:cNvCxnSpPr>
            <a:cxnSpLocks/>
          </p:cNvCxnSpPr>
          <p:nvPr/>
        </p:nvCxnSpPr>
        <p:spPr>
          <a:xfrm>
            <a:off x="646545" y="2988035"/>
            <a:ext cx="5104737" cy="0"/>
          </a:xfrm>
          <a:prstGeom prst="line">
            <a:avLst/>
          </a:prstGeom>
        </p:spPr>
        <p:style>
          <a:lnRef idx="3">
            <a:schemeClr val="dk1"/>
          </a:lnRef>
          <a:fillRef idx="0">
            <a:schemeClr val="dk1"/>
          </a:fillRef>
          <a:effectRef idx="2">
            <a:schemeClr val="dk1"/>
          </a:effectRef>
          <a:fontRef idx="minor">
            <a:schemeClr val="tx1"/>
          </a:fontRef>
        </p:style>
      </p:cxnSp>
      <p:cxnSp>
        <p:nvCxnSpPr>
          <p:cNvPr id="58" name="Straight Connector 57">
            <a:extLst>
              <a:ext uri="{FF2B5EF4-FFF2-40B4-BE49-F238E27FC236}">
                <a16:creationId xmlns:a16="http://schemas.microsoft.com/office/drawing/2014/main" id="{0C03C009-7EB1-AD4D-9193-B0055E74928E}"/>
              </a:ext>
            </a:extLst>
          </p:cNvPr>
          <p:cNvCxnSpPr>
            <a:cxnSpLocks/>
          </p:cNvCxnSpPr>
          <p:nvPr/>
        </p:nvCxnSpPr>
        <p:spPr>
          <a:xfrm flipH="1">
            <a:off x="645217" y="2972729"/>
            <a:ext cx="6465" cy="322624"/>
          </a:xfrm>
          <a:prstGeom prst="line">
            <a:avLst/>
          </a:prstGeom>
        </p:spPr>
        <p:style>
          <a:lnRef idx="3">
            <a:schemeClr val="dk1"/>
          </a:lnRef>
          <a:fillRef idx="0">
            <a:schemeClr val="dk1"/>
          </a:fillRef>
          <a:effectRef idx="2">
            <a:schemeClr val="dk1"/>
          </a:effectRef>
          <a:fontRef idx="minor">
            <a:schemeClr val="tx1"/>
          </a:fontRef>
        </p:style>
      </p:cxnSp>
      <p:cxnSp>
        <p:nvCxnSpPr>
          <p:cNvPr id="59" name="Straight Connector 58">
            <a:extLst>
              <a:ext uri="{FF2B5EF4-FFF2-40B4-BE49-F238E27FC236}">
                <a16:creationId xmlns:a16="http://schemas.microsoft.com/office/drawing/2014/main" id="{ECB394D9-774E-B946-8709-F169CCB5FBB5}"/>
              </a:ext>
            </a:extLst>
          </p:cNvPr>
          <p:cNvCxnSpPr>
            <a:cxnSpLocks/>
          </p:cNvCxnSpPr>
          <p:nvPr/>
        </p:nvCxnSpPr>
        <p:spPr>
          <a:xfrm flipH="1">
            <a:off x="5733910" y="2984667"/>
            <a:ext cx="6465" cy="322624"/>
          </a:xfrm>
          <a:prstGeom prst="line">
            <a:avLst/>
          </a:prstGeom>
        </p:spPr>
        <p:style>
          <a:lnRef idx="3">
            <a:schemeClr val="dk1"/>
          </a:lnRef>
          <a:fillRef idx="0">
            <a:schemeClr val="dk1"/>
          </a:fillRef>
          <a:effectRef idx="2">
            <a:schemeClr val="dk1"/>
          </a:effectRef>
          <a:fontRef idx="minor">
            <a:schemeClr val="tx1"/>
          </a:fontRef>
        </p:style>
      </p:cxnSp>
      <p:sp>
        <p:nvSpPr>
          <p:cNvPr id="60" name="TextBox 59">
            <a:extLst>
              <a:ext uri="{FF2B5EF4-FFF2-40B4-BE49-F238E27FC236}">
                <a16:creationId xmlns:a16="http://schemas.microsoft.com/office/drawing/2014/main" id="{255AC561-F126-324E-8AE2-8E3A29F1608D}"/>
              </a:ext>
            </a:extLst>
          </p:cNvPr>
          <p:cNvSpPr txBox="1"/>
          <p:nvPr/>
        </p:nvSpPr>
        <p:spPr>
          <a:xfrm>
            <a:off x="3565252" y="3349029"/>
            <a:ext cx="994064" cy="646331"/>
          </a:xfrm>
          <a:prstGeom prst="rect">
            <a:avLst/>
          </a:prstGeom>
          <a:noFill/>
          <a:ln w="38100">
            <a:solidFill>
              <a:srgbClr val="038EA4"/>
            </a:solidFill>
          </a:ln>
        </p:spPr>
        <p:txBody>
          <a:bodyPr wrap="square" rtlCol="0">
            <a:spAutoFit/>
          </a:bodyPr>
          <a:lstStyle/>
          <a:p>
            <a:pPr algn="ctr"/>
            <a:r>
              <a:rPr lang="en-US" dirty="0"/>
              <a:t>Mission Table</a:t>
            </a:r>
          </a:p>
        </p:txBody>
      </p:sp>
      <p:cxnSp>
        <p:nvCxnSpPr>
          <p:cNvPr id="61" name="Straight Connector 60">
            <a:extLst>
              <a:ext uri="{FF2B5EF4-FFF2-40B4-BE49-F238E27FC236}">
                <a16:creationId xmlns:a16="http://schemas.microsoft.com/office/drawing/2014/main" id="{94A1AFAC-BE3C-6044-A6B8-A2D7ED2D59F5}"/>
              </a:ext>
            </a:extLst>
          </p:cNvPr>
          <p:cNvCxnSpPr>
            <a:cxnSpLocks/>
          </p:cNvCxnSpPr>
          <p:nvPr/>
        </p:nvCxnSpPr>
        <p:spPr>
          <a:xfrm flipH="1">
            <a:off x="653147" y="3962140"/>
            <a:ext cx="6465" cy="322624"/>
          </a:xfrm>
          <a:prstGeom prst="line">
            <a:avLst/>
          </a:prstGeom>
        </p:spPr>
        <p:style>
          <a:lnRef idx="3">
            <a:schemeClr val="dk1"/>
          </a:lnRef>
          <a:fillRef idx="0">
            <a:schemeClr val="dk1"/>
          </a:fillRef>
          <a:effectRef idx="2">
            <a:schemeClr val="dk1"/>
          </a:effectRef>
          <a:fontRef idx="minor">
            <a:schemeClr val="tx1"/>
          </a:fontRef>
        </p:style>
      </p:cxnSp>
      <p:sp>
        <p:nvSpPr>
          <p:cNvPr id="62" name="TextBox 61">
            <a:extLst>
              <a:ext uri="{FF2B5EF4-FFF2-40B4-BE49-F238E27FC236}">
                <a16:creationId xmlns:a16="http://schemas.microsoft.com/office/drawing/2014/main" id="{6EAAFF88-2F73-7B46-948B-768C11951F08}"/>
              </a:ext>
            </a:extLst>
          </p:cNvPr>
          <p:cNvSpPr txBox="1"/>
          <p:nvPr/>
        </p:nvSpPr>
        <p:spPr>
          <a:xfrm>
            <a:off x="5204693" y="3329562"/>
            <a:ext cx="1036898" cy="646331"/>
          </a:xfrm>
          <a:prstGeom prst="rect">
            <a:avLst/>
          </a:prstGeom>
          <a:noFill/>
          <a:ln w="38100">
            <a:solidFill>
              <a:srgbClr val="038EA4"/>
            </a:solidFill>
          </a:ln>
        </p:spPr>
        <p:txBody>
          <a:bodyPr wrap="square" rtlCol="0">
            <a:spAutoFit/>
          </a:bodyPr>
          <a:lstStyle/>
          <a:p>
            <a:pPr algn="ctr"/>
            <a:r>
              <a:rPr lang="en-US" dirty="0"/>
              <a:t>Leaders of Color</a:t>
            </a:r>
          </a:p>
        </p:txBody>
      </p:sp>
      <p:cxnSp>
        <p:nvCxnSpPr>
          <p:cNvPr id="63" name="Straight Connector 62">
            <a:extLst>
              <a:ext uri="{FF2B5EF4-FFF2-40B4-BE49-F238E27FC236}">
                <a16:creationId xmlns:a16="http://schemas.microsoft.com/office/drawing/2014/main" id="{951302BB-2704-9F48-9D7C-BAC1A3CD499E}"/>
              </a:ext>
            </a:extLst>
          </p:cNvPr>
          <p:cNvCxnSpPr>
            <a:cxnSpLocks/>
            <a:endCxn id="64" idx="0"/>
          </p:cNvCxnSpPr>
          <p:nvPr/>
        </p:nvCxnSpPr>
        <p:spPr>
          <a:xfrm>
            <a:off x="7470370" y="1513840"/>
            <a:ext cx="0" cy="594440"/>
          </a:xfrm>
          <a:prstGeom prst="line">
            <a:avLst/>
          </a:prstGeom>
        </p:spPr>
        <p:style>
          <a:lnRef idx="3">
            <a:schemeClr val="dk1"/>
          </a:lnRef>
          <a:fillRef idx="0">
            <a:schemeClr val="dk1"/>
          </a:fillRef>
          <a:effectRef idx="2">
            <a:schemeClr val="dk1"/>
          </a:effectRef>
          <a:fontRef idx="minor">
            <a:schemeClr val="tx1"/>
          </a:fontRef>
        </p:style>
      </p:cxnSp>
      <p:sp>
        <p:nvSpPr>
          <p:cNvPr id="64" name="TextBox 63">
            <a:extLst>
              <a:ext uri="{FF2B5EF4-FFF2-40B4-BE49-F238E27FC236}">
                <a16:creationId xmlns:a16="http://schemas.microsoft.com/office/drawing/2014/main" id="{3659419E-EBE6-334D-A0F5-2B424A86AEE7}"/>
              </a:ext>
            </a:extLst>
          </p:cNvPr>
          <p:cNvSpPr txBox="1"/>
          <p:nvPr/>
        </p:nvSpPr>
        <p:spPr>
          <a:xfrm>
            <a:off x="6647410" y="2108280"/>
            <a:ext cx="1645920" cy="646331"/>
          </a:xfrm>
          <a:prstGeom prst="rect">
            <a:avLst/>
          </a:prstGeom>
          <a:noFill/>
          <a:ln w="38100">
            <a:solidFill>
              <a:srgbClr val="870053"/>
            </a:solidFill>
          </a:ln>
        </p:spPr>
        <p:txBody>
          <a:bodyPr wrap="square" rtlCol="0" anchor="ctr">
            <a:spAutoFit/>
          </a:bodyPr>
          <a:lstStyle/>
          <a:p>
            <a:pPr algn="ctr"/>
            <a:r>
              <a:rPr lang="en-US" dirty="0"/>
              <a:t>Racial Justice Organizing</a:t>
            </a:r>
          </a:p>
        </p:txBody>
      </p:sp>
      <p:cxnSp>
        <p:nvCxnSpPr>
          <p:cNvPr id="65" name="Straight Connector 64">
            <a:extLst>
              <a:ext uri="{FF2B5EF4-FFF2-40B4-BE49-F238E27FC236}">
                <a16:creationId xmlns:a16="http://schemas.microsoft.com/office/drawing/2014/main" id="{CF86F136-2F62-8F44-AFC9-DB654641BD0F}"/>
              </a:ext>
            </a:extLst>
          </p:cNvPr>
          <p:cNvCxnSpPr>
            <a:cxnSpLocks/>
          </p:cNvCxnSpPr>
          <p:nvPr/>
        </p:nvCxnSpPr>
        <p:spPr>
          <a:xfrm>
            <a:off x="7418128" y="2754611"/>
            <a:ext cx="1" cy="459753"/>
          </a:xfrm>
          <a:prstGeom prst="line">
            <a:avLst/>
          </a:prstGeom>
        </p:spPr>
        <p:style>
          <a:lnRef idx="3">
            <a:schemeClr val="dk1"/>
          </a:lnRef>
          <a:fillRef idx="0">
            <a:schemeClr val="dk1"/>
          </a:fillRef>
          <a:effectRef idx="2">
            <a:schemeClr val="dk1"/>
          </a:effectRef>
          <a:fontRef idx="minor">
            <a:schemeClr val="tx1"/>
          </a:fontRef>
        </p:style>
      </p:cxnSp>
      <p:cxnSp>
        <p:nvCxnSpPr>
          <p:cNvPr id="66" name="Straight Connector 65">
            <a:extLst>
              <a:ext uri="{FF2B5EF4-FFF2-40B4-BE49-F238E27FC236}">
                <a16:creationId xmlns:a16="http://schemas.microsoft.com/office/drawing/2014/main" id="{7C103D6E-D09C-F444-9DA1-1D1B1507B426}"/>
              </a:ext>
            </a:extLst>
          </p:cNvPr>
          <p:cNvCxnSpPr>
            <a:cxnSpLocks/>
          </p:cNvCxnSpPr>
          <p:nvPr/>
        </p:nvCxnSpPr>
        <p:spPr>
          <a:xfrm>
            <a:off x="6647410" y="3204272"/>
            <a:ext cx="1717964" cy="0"/>
          </a:xfrm>
          <a:prstGeom prst="line">
            <a:avLst/>
          </a:prstGeom>
        </p:spPr>
        <p:style>
          <a:lnRef idx="3">
            <a:schemeClr val="dk1"/>
          </a:lnRef>
          <a:fillRef idx="0">
            <a:schemeClr val="dk1"/>
          </a:fillRef>
          <a:effectRef idx="2">
            <a:schemeClr val="dk1"/>
          </a:effectRef>
          <a:fontRef idx="minor">
            <a:schemeClr val="tx1"/>
          </a:fontRef>
        </p:style>
      </p:cxnSp>
      <p:cxnSp>
        <p:nvCxnSpPr>
          <p:cNvPr id="67" name="Straight Connector 66">
            <a:extLst>
              <a:ext uri="{FF2B5EF4-FFF2-40B4-BE49-F238E27FC236}">
                <a16:creationId xmlns:a16="http://schemas.microsoft.com/office/drawing/2014/main" id="{514C54BA-6942-9F45-AE11-D3C50B882067}"/>
              </a:ext>
            </a:extLst>
          </p:cNvPr>
          <p:cNvCxnSpPr>
            <a:cxnSpLocks/>
          </p:cNvCxnSpPr>
          <p:nvPr/>
        </p:nvCxnSpPr>
        <p:spPr>
          <a:xfrm flipH="1">
            <a:off x="3938966" y="3008362"/>
            <a:ext cx="6465" cy="322624"/>
          </a:xfrm>
          <a:prstGeom prst="line">
            <a:avLst/>
          </a:prstGeom>
        </p:spPr>
        <p:style>
          <a:lnRef idx="3">
            <a:schemeClr val="dk1"/>
          </a:lnRef>
          <a:fillRef idx="0">
            <a:schemeClr val="dk1"/>
          </a:fillRef>
          <a:effectRef idx="2">
            <a:schemeClr val="dk1"/>
          </a:effectRef>
          <a:fontRef idx="minor">
            <a:schemeClr val="tx1"/>
          </a:fontRef>
        </p:style>
      </p:cxnSp>
      <p:sp>
        <p:nvSpPr>
          <p:cNvPr id="68" name="TextBox 67">
            <a:extLst>
              <a:ext uri="{FF2B5EF4-FFF2-40B4-BE49-F238E27FC236}">
                <a16:creationId xmlns:a16="http://schemas.microsoft.com/office/drawing/2014/main" id="{AA27C24A-169D-6F42-A965-D00C7B1D8BAB}"/>
              </a:ext>
            </a:extLst>
          </p:cNvPr>
          <p:cNvSpPr txBox="1"/>
          <p:nvPr/>
        </p:nvSpPr>
        <p:spPr>
          <a:xfrm>
            <a:off x="6207357" y="4434097"/>
            <a:ext cx="994064" cy="369332"/>
          </a:xfrm>
          <a:prstGeom prst="rect">
            <a:avLst/>
          </a:prstGeom>
          <a:noFill/>
          <a:ln w="38100">
            <a:solidFill>
              <a:srgbClr val="870053"/>
            </a:solidFill>
          </a:ln>
        </p:spPr>
        <p:txBody>
          <a:bodyPr wrap="square" rtlCol="0" anchor="ctr">
            <a:spAutoFit/>
          </a:bodyPr>
          <a:lstStyle/>
          <a:p>
            <a:pPr algn="ctr"/>
            <a:r>
              <a:rPr lang="en-US" dirty="0"/>
              <a:t>SOAR</a:t>
            </a:r>
          </a:p>
        </p:txBody>
      </p:sp>
      <p:sp>
        <p:nvSpPr>
          <p:cNvPr id="69" name="TextBox 68">
            <a:extLst>
              <a:ext uri="{FF2B5EF4-FFF2-40B4-BE49-F238E27FC236}">
                <a16:creationId xmlns:a16="http://schemas.microsoft.com/office/drawing/2014/main" id="{7070CE83-2762-C14F-BA35-8EA54755EF0A}"/>
              </a:ext>
            </a:extLst>
          </p:cNvPr>
          <p:cNvSpPr txBox="1"/>
          <p:nvPr/>
        </p:nvSpPr>
        <p:spPr>
          <a:xfrm>
            <a:off x="7761597" y="4001419"/>
            <a:ext cx="1299093" cy="369332"/>
          </a:xfrm>
          <a:prstGeom prst="rect">
            <a:avLst/>
          </a:prstGeom>
          <a:noFill/>
          <a:ln w="38100">
            <a:solidFill>
              <a:srgbClr val="870053"/>
            </a:solidFill>
          </a:ln>
        </p:spPr>
        <p:txBody>
          <a:bodyPr wrap="square" rtlCol="0" anchor="ctr">
            <a:spAutoFit/>
          </a:bodyPr>
          <a:lstStyle/>
          <a:p>
            <a:pPr algn="ctr"/>
            <a:r>
              <a:rPr lang="en-US" dirty="0"/>
              <a:t>NEED</a:t>
            </a:r>
          </a:p>
        </p:txBody>
      </p:sp>
      <p:cxnSp>
        <p:nvCxnSpPr>
          <p:cNvPr id="70" name="Straight Connector 69">
            <a:extLst>
              <a:ext uri="{FF2B5EF4-FFF2-40B4-BE49-F238E27FC236}">
                <a16:creationId xmlns:a16="http://schemas.microsoft.com/office/drawing/2014/main" id="{EEB0E6C2-08D1-AD47-A66F-5BEFCCC3F973}"/>
              </a:ext>
            </a:extLst>
          </p:cNvPr>
          <p:cNvCxnSpPr>
            <a:cxnSpLocks/>
          </p:cNvCxnSpPr>
          <p:nvPr/>
        </p:nvCxnSpPr>
        <p:spPr>
          <a:xfrm flipH="1">
            <a:off x="2203582" y="2971883"/>
            <a:ext cx="1" cy="2291404"/>
          </a:xfrm>
          <a:prstGeom prst="line">
            <a:avLst/>
          </a:prstGeom>
        </p:spPr>
        <p:style>
          <a:lnRef idx="3">
            <a:schemeClr val="dk1"/>
          </a:lnRef>
          <a:fillRef idx="0">
            <a:schemeClr val="dk1"/>
          </a:fillRef>
          <a:effectRef idx="2">
            <a:schemeClr val="dk1"/>
          </a:effectRef>
          <a:fontRef idx="minor">
            <a:schemeClr val="tx1"/>
          </a:fontRef>
        </p:style>
      </p:cxnSp>
      <p:cxnSp>
        <p:nvCxnSpPr>
          <p:cNvPr id="71" name="Straight Connector 70">
            <a:extLst>
              <a:ext uri="{FF2B5EF4-FFF2-40B4-BE49-F238E27FC236}">
                <a16:creationId xmlns:a16="http://schemas.microsoft.com/office/drawing/2014/main" id="{672B165B-B39E-9A42-A94C-AC6BAB1EFB9C}"/>
              </a:ext>
            </a:extLst>
          </p:cNvPr>
          <p:cNvCxnSpPr>
            <a:cxnSpLocks/>
          </p:cNvCxnSpPr>
          <p:nvPr/>
        </p:nvCxnSpPr>
        <p:spPr>
          <a:xfrm flipV="1">
            <a:off x="6647410" y="3196677"/>
            <a:ext cx="0" cy="1237420"/>
          </a:xfrm>
          <a:prstGeom prst="line">
            <a:avLst/>
          </a:prstGeom>
        </p:spPr>
        <p:style>
          <a:lnRef idx="3">
            <a:schemeClr val="dk1"/>
          </a:lnRef>
          <a:fillRef idx="0">
            <a:schemeClr val="dk1"/>
          </a:fillRef>
          <a:effectRef idx="2">
            <a:schemeClr val="dk1"/>
          </a:effectRef>
          <a:fontRef idx="minor">
            <a:schemeClr val="tx1"/>
          </a:fontRef>
        </p:style>
      </p:cxnSp>
      <p:sp>
        <p:nvSpPr>
          <p:cNvPr id="73" name="TextBox 72">
            <a:extLst>
              <a:ext uri="{FF2B5EF4-FFF2-40B4-BE49-F238E27FC236}">
                <a16:creationId xmlns:a16="http://schemas.microsoft.com/office/drawing/2014/main" id="{C065D9BB-9DA4-C140-8CBE-500DDE665EB5}"/>
              </a:ext>
            </a:extLst>
          </p:cNvPr>
          <p:cNvSpPr txBox="1"/>
          <p:nvPr/>
        </p:nvSpPr>
        <p:spPr>
          <a:xfrm>
            <a:off x="9611360" y="2075926"/>
            <a:ext cx="1645920" cy="646331"/>
          </a:xfrm>
          <a:prstGeom prst="rect">
            <a:avLst/>
          </a:prstGeom>
          <a:noFill/>
          <a:ln w="38100">
            <a:solidFill>
              <a:srgbClr val="3E9E67"/>
            </a:solidFill>
          </a:ln>
        </p:spPr>
        <p:txBody>
          <a:bodyPr wrap="square" rtlCol="0" anchor="ctr">
            <a:spAutoFit/>
          </a:bodyPr>
          <a:lstStyle/>
          <a:p>
            <a:pPr algn="ctr"/>
            <a:r>
              <a:rPr lang="en-US" dirty="0"/>
              <a:t>Racial Justice Development</a:t>
            </a:r>
          </a:p>
        </p:txBody>
      </p:sp>
      <p:cxnSp>
        <p:nvCxnSpPr>
          <p:cNvPr id="74" name="Straight Connector 73">
            <a:extLst>
              <a:ext uri="{FF2B5EF4-FFF2-40B4-BE49-F238E27FC236}">
                <a16:creationId xmlns:a16="http://schemas.microsoft.com/office/drawing/2014/main" id="{81995136-9420-904D-9F5F-7F611EBEB5A3}"/>
              </a:ext>
            </a:extLst>
          </p:cNvPr>
          <p:cNvCxnSpPr>
            <a:cxnSpLocks/>
          </p:cNvCxnSpPr>
          <p:nvPr/>
        </p:nvCxnSpPr>
        <p:spPr>
          <a:xfrm>
            <a:off x="10721339" y="2722257"/>
            <a:ext cx="1" cy="410938"/>
          </a:xfrm>
          <a:prstGeom prst="line">
            <a:avLst/>
          </a:prstGeom>
        </p:spPr>
        <p:style>
          <a:lnRef idx="3">
            <a:schemeClr val="dk1"/>
          </a:lnRef>
          <a:fillRef idx="0">
            <a:schemeClr val="dk1"/>
          </a:fillRef>
          <a:effectRef idx="2">
            <a:schemeClr val="dk1"/>
          </a:effectRef>
          <a:fontRef idx="minor">
            <a:schemeClr val="tx1"/>
          </a:fontRef>
        </p:style>
      </p:cxnSp>
      <p:cxnSp>
        <p:nvCxnSpPr>
          <p:cNvPr id="75" name="Straight Connector 74">
            <a:extLst>
              <a:ext uri="{FF2B5EF4-FFF2-40B4-BE49-F238E27FC236}">
                <a16:creationId xmlns:a16="http://schemas.microsoft.com/office/drawing/2014/main" id="{73809FE2-07F3-AA4F-9D86-C3C9FB5DE97E}"/>
              </a:ext>
            </a:extLst>
          </p:cNvPr>
          <p:cNvCxnSpPr>
            <a:cxnSpLocks/>
          </p:cNvCxnSpPr>
          <p:nvPr/>
        </p:nvCxnSpPr>
        <p:spPr>
          <a:xfrm>
            <a:off x="9719165" y="3131537"/>
            <a:ext cx="1717964" cy="0"/>
          </a:xfrm>
          <a:prstGeom prst="line">
            <a:avLst/>
          </a:prstGeom>
        </p:spPr>
        <p:style>
          <a:lnRef idx="3">
            <a:schemeClr val="dk1"/>
          </a:lnRef>
          <a:fillRef idx="0">
            <a:schemeClr val="dk1"/>
          </a:fillRef>
          <a:effectRef idx="2">
            <a:schemeClr val="dk1"/>
          </a:effectRef>
          <a:fontRef idx="minor">
            <a:schemeClr val="tx1"/>
          </a:fontRef>
        </p:style>
      </p:cxnSp>
      <p:cxnSp>
        <p:nvCxnSpPr>
          <p:cNvPr id="76" name="Straight Connector 75">
            <a:extLst>
              <a:ext uri="{FF2B5EF4-FFF2-40B4-BE49-F238E27FC236}">
                <a16:creationId xmlns:a16="http://schemas.microsoft.com/office/drawing/2014/main" id="{9BE0188D-7754-BE42-9BFE-53CE91777BA3}"/>
              </a:ext>
            </a:extLst>
          </p:cNvPr>
          <p:cNvCxnSpPr>
            <a:cxnSpLocks/>
          </p:cNvCxnSpPr>
          <p:nvPr/>
        </p:nvCxnSpPr>
        <p:spPr>
          <a:xfrm flipH="1">
            <a:off x="9720753" y="3129882"/>
            <a:ext cx="6465" cy="322624"/>
          </a:xfrm>
          <a:prstGeom prst="line">
            <a:avLst/>
          </a:prstGeom>
        </p:spPr>
        <p:style>
          <a:lnRef idx="3">
            <a:schemeClr val="dk1"/>
          </a:lnRef>
          <a:fillRef idx="0">
            <a:schemeClr val="dk1"/>
          </a:fillRef>
          <a:effectRef idx="2">
            <a:schemeClr val="dk1"/>
          </a:effectRef>
          <a:fontRef idx="minor">
            <a:schemeClr val="tx1"/>
          </a:fontRef>
        </p:style>
      </p:cxnSp>
      <p:cxnSp>
        <p:nvCxnSpPr>
          <p:cNvPr id="77" name="Straight Connector 76">
            <a:extLst>
              <a:ext uri="{FF2B5EF4-FFF2-40B4-BE49-F238E27FC236}">
                <a16:creationId xmlns:a16="http://schemas.microsoft.com/office/drawing/2014/main" id="{DA947127-EF44-B548-A8E5-D7FC6F14508F}"/>
              </a:ext>
            </a:extLst>
          </p:cNvPr>
          <p:cNvCxnSpPr>
            <a:cxnSpLocks/>
          </p:cNvCxnSpPr>
          <p:nvPr/>
        </p:nvCxnSpPr>
        <p:spPr>
          <a:xfrm flipH="1">
            <a:off x="11411436" y="3139150"/>
            <a:ext cx="6465" cy="322624"/>
          </a:xfrm>
          <a:prstGeom prst="line">
            <a:avLst/>
          </a:prstGeom>
        </p:spPr>
        <p:style>
          <a:lnRef idx="3">
            <a:schemeClr val="dk1"/>
          </a:lnRef>
          <a:fillRef idx="0">
            <a:schemeClr val="dk1"/>
          </a:fillRef>
          <a:effectRef idx="2">
            <a:schemeClr val="dk1"/>
          </a:effectRef>
          <a:fontRef idx="minor">
            <a:schemeClr val="tx1"/>
          </a:fontRef>
        </p:style>
      </p:cxnSp>
      <p:cxnSp>
        <p:nvCxnSpPr>
          <p:cNvPr id="79" name="Straight Connector 78">
            <a:extLst>
              <a:ext uri="{FF2B5EF4-FFF2-40B4-BE49-F238E27FC236}">
                <a16:creationId xmlns:a16="http://schemas.microsoft.com/office/drawing/2014/main" id="{A12E8DEC-306A-F048-9ACF-B4FED3ABC372}"/>
              </a:ext>
            </a:extLst>
          </p:cNvPr>
          <p:cNvCxnSpPr>
            <a:cxnSpLocks/>
          </p:cNvCxnSpPr>
          <p:nvPr/>
        </p:nvCxnSpPr>
        <p:spPr>
          <a:xfrm flipV="1">
            <a:off x="8365374" y="3189150"/>
            <a:ext cx="0" cy="786743"/>
          </a:xfrm>
          <a:prstGeom prst="line">
            <a:avLst/>
          </a:prstGeom>
        </p:spPr>
        <p:style>
          <a:lnRef idx="3">
            <a:schemeClr val="dk1"/>
          </a:lnRef>
          <a:fillRef idx="0">
            <a:schemeClr val="dk1"/>
          </a:fillRef>
          <a:effectRef idx="2">
            <a:schemeClr val="dk1"/>
          </a:effectRef>
          <a:fontRef idx="minor">
            <a:schemeClr val="tx1"/>
          </a:fontRef>
        </p:style>
      </p:cxnSp>
      <p:cxnSp>
        <p:nvCxnSpPr>
          <p:cNvPr id="81" name="Straight Connector 80">
            <a:extLst>
              <a:ext uri="{FF2B5EF4-FFF2-40B4-BE49-F238E27FC236}">
                <a16:creationId xmlns:a16="http://schemas.microsoft.com/office/drawing/2014/main" id="{1ACF1B47-3592-F34B-8CDE-7A89A10EA3AA}"/>
              </a:ext>
            </a:extLst>
          </p:cNvPr>
          <p:cNvCxnSpPr>
            <a:cxnSpLocks/>
          </p:cNvCxnSpPr>
          <p:nvPr/>
        </p:nvCxnSpPr>
        <p:spPr>
          <a:xfrm flipH="1">
            <a:off x="4853539" y="2984667"/>
            <a:ext cx="1" cy="2291404"/>
          </a:xfrm>
          <a:prstGeom prst="line">
            <a:avLst/>
          </a:prstGeom>
        </p:spPr>
        <p:style>
          <a:lnRef idx="3">
            <a:schemeClr val="dk1"/>
          </a:lnRef>
          <a:fillRef idx="0">
            <a:schemeClr val="dk1"/>
          </a:fillRef>
          <a:effectRef idx="2">
            <a:schemeClr val="dk1"/>
          </a:effectRef>
          <a:fontRef idx="minor">
            <a:schemeClr val="tx1"/>
          </a:fontRef>
        </p:style>
      </p:cxnSp>
      <p:cxnSp>
        <p:nvCxnSpPr>
          <p:cNvPr id="82" name="Straight Connector 81">
            <a:extLst>
              <a:ext uri="{FF2B5EF4-FFF2-40B4-BE49-F238E27FC236}">
                <a16:creationId xmlns:a16="http://schemas.microsoft.com/office/drawing/2014/main" id="{B8F518A9-6528-7241-A7CB-6CDAFBC796A7}"/>
              </a:ext>
            </a:extLst>
          </p:cNvPr>
          <p:cNvCxnSpPr>
            <a:cxnSpLocks/>
          </p:cNvCxnSpPr>
          <p:nvPr/>
        </p:nvCxnSpPr>
        <p:spPr>
          <a:xfrm flipH="1">
            <a:off x="2769883" y="2971883"/>
            <a:ext cx="1" cy="1421213"/>
          </a:xfrm>
          <a:prstGeom prst="line">
            <a:avLst/>
          </a:prstGeom>
        </p:spPr>
        <p:style>
          <a:lnRef idx="3">
            <a:schemeClr val="dk1"/>
          </a:lnRef>
          <a:fillRef idx="0">
            <a:schemeClr val="dk1"/>
          </a:fillRef>
          <a:effectRef idx="2">
            <a:schemeClr val="dk1"/>
          </a:effectRef>
          <a:fontRef idx="minor">
            <a:schemeClr val="tx1"/>
          </a:fontRef>
        </p:style>
      </p:cxnSp>
      <p:sp>
        <p:nvSpPr>
          <p:cNvPr id="83" name="TextBox 82">
            <a:extLst>
              <a:ext uri="{FF2B5EF4-FFF2-40B4-BE49-F238E27FC236}">
                <a16:creationId xmlns:a16="http://schemas.microsoft.com/office/drawing/2014/main" id="{A41C351C-BB32-6C44-A4F2-91E53527B05F}"/>
              </a:ext>
            </a:extLst>
          </p:cNvPr>
          <p:cNvSpPr txBox="1"/>
          <p:nvPr/>
        </p:nvSpPr>
        <p:spPr>
          <a:xfrm>
            <a:off x="1217982" y="5262422"/>
            <a:ext cx="1938207" cy="646331"/>
          </a:xfrm>
          <a:prstGeom prst="rect">
            <a:avLst/>
          </a:prstGeom>
          <a:noFill/>
          <a:ln w="38100">
            <a:solidFill>
              <a:srgbClr val="038EA4"/>
            </a:solidFill>
          </a:ln>
        </p:spPr>
        <p:txBody>
          <a:bodyPr wrap="square" rtlCol="0">
            <a:spAutoFit/>
          </a:bodyPr>
          <a:lstStyle/>
          <a:p>
            <a:pPr algn="ctr"/>
            <a:r>
              <a:rPr lang="en-US" dirty="0"/>
              <a:t>MCC Reparations Work</a:t>
            </a:r>
          </a:p>
        </p:txBody>
      </p:sp>
      <p:sp>
        <p:nvSpPr>
          <p:cNvPr id="84" name="TextBox 83">
            <a:extLst>
              <a:ext uri="{FF2B5EF4-FFF2-40B4-BE49-F238E27FC236}">
                <a16:creationId xmlns:a16="http://schemas.microsoft.com/office/drawing/2014/main" id="{ED0D2A39-141D-CC4C-B3F7-1089BFC971E4}"/>
              </a:ext>
            </a:extLst>
          </p:cNvPr>
          <p:cNvSpPr txBox="1"/>
          <p:nvPr/>
        </p:nvSpPr>
        <p:spPr>
          <a:xfrm>
            <a:off x="2446792" y="4391365"/>
            <a:ext cx="1217841" cy="369332"/>
          </a:xfrm>
          <a:prstGeom prst="rect">
            <a:avLst/>
          </a:prstGeom>
          <a:noFill/>
          <a:ln w="38100">
            <a:solidFill>
              <a:srgbClr val="038EA4"/>
            </a:solidFill>
          </a:ln>
        </p:spPr>
        <p:txBody>
          <a:bodyPr wrap="square" rtlCol="0">
            <a:spAutoFit/>
          </a:bodyPr>
          <a:lstStyle/>
          <a:p>
            <a:pPr algn="ctr"/>
            <a:r>
              <a:rPr lang="en-US" dirty="0"/>
              <a:t>AMMPARO</a:t>
            </a:r>
          </a:p>
        </p:txBody>
      </p:sp>
      <p:sp>
        <p:nvSpPr>
          <p:cNvPr id="85" name="TextBox 84">
            <a:extLst>
              <a:ext uri="{FF2B5EF4-FFF2-40B4-BE49-F238E27FC236}">
                <a16:creationId xmlns:a16="http://schemas.microsoft.com/office/drawing/2014/main" id="{0842CA7F-D1F6-0D4B-8F4D-584F0CA73B95}"/>
              </a:ext>
            </a:extLst>
          </p:cNvPr>
          <p:cNvSpPr txBox="1"/>
          <p:nvPr/>
        </p:nvSpPr>
        <p:spPr>
          <a:xfrm>
            <a:off x="4084988" y="5276071"/>
            <a:ext cx="1265583" cy="923330"/>
          </a:xfrm>
          <a:prstGeom prst="rect">
            <a:avLst/>
          </a:prstGeom>
          <a:noFill/>
          <a:ln w="38100">
            <a:solidFill>
              <a:srgbClr val="038EA4"/>
            </a:solidFill>
          </a:ln>
        </p:spPr>
        <p:txBody>
          <a:bodyPr wrap="square" rtlCol="0">
            <a:spAutoFit/>
          </a:bodyPr>
          <a:lstStyle/>
          <a:p>
            <a:pPr algn="ctr"/>
            <a:r>
              <a:rPr lang="en-US" dirty="0"/>
              <a:t>Muslim Solidarity Task Force</a:t>
            </a:r>
          </a:p>
        </p:txBody>
      </p:sp>
      <p:cxnSp>
        <p:nvCxnSpPr>
          <p:cNvPr id="86" name="Straight Connector 85">
            <a:extLst>
              <a:ext uri="{FF2B5EF4-FFF2-40B4-BE49-F238E27FC236}">
                <a16:creationId xmlns:a16="http://schemas.microsoft.com/office/drawing/2014/main" id="{DFF7A886-83A5-744A-942F-4FB7D698EA91}"/>
              </a:ext>
            </a:extLst>
          </p:cNvPr>
          <p:cNvCxnSpPr>
            <a:cxnSpLocks/>
          </p:cNvCxnSpPr>
          <p:nvPr/>
        </p:nvCxnSpPr>
        <p:spPr>
          <a:xfrm flipV="1">
            <a:off x="10614930" y="3133827"/>
            <a:ext cx="0" cy="1626870"/>
          </a:xfrm>
          <a:prstGeom prst="line">
            <a:avLst/>
          </a:prstGeom>
        </p:spPr>
        <p:style>
          <a:lnRef idx="3">
            <a:schemeClr val="dk1"/>
          </a:lnRef>
          <a:fillRef idx="0">
            <a:schemeClr val="dk1"/>
          </a:fillRef>
          <a:effectRef idx="2">
            <a:schemeClr val="dk1"/>
          </a:effectRef>
          <a:fontRef idx="minor">
            <a:schemeClr val="tx1"/>
          </a:fontRef>
        </p:style>
      </p:cxnSp>
      <p:sp>
        <p:nvSpPr>
          <p:cNvPr id="87" name="TextBox 86">
            <a:extLst>
              <a:ext uri="{FF2B5EF4-FFF2-40B4-BE49-F238E27FC236}">
                <a16:creationId xmlns:a16="http://schemas.microsoft.com/office/drawing/2014/main" id="{906364DE-A75E-A445-8007-CDE4DF96DFA4}"/>
              </a:ext>
            </a:extLst>
          </p:cNvPr>
          <p:cNvSpPr txBox="1"/>
          <p:nvPr/>
        </p:nvSpPr>
        <p:spPr>
          <a:xfrm>
            <a:off x="9910492" y="4769965"/>
            <a:ext cx="1448708" cy="923330"/>
          </a:xfrm>
          <a:prstGeom prst="rect">
            <a:avLst/>
          </a:prstGeom>
          <a:noFill/>
          <a:ln w="38100">
            <a:solidFill>
              <a:srgbClr val="3E9E67"/>
            </a:solidFill>
          </a:ln>
        </p:spPr>
        <p:txBody>
          <a:bodyPr wrap="square" rtlCol="0">
            <a:spAutoFit/>
          </a:bodyPr>
          <a:lstStyle/>
          <a:p>
            <a:pPr algn="ctr"/>
            <a:r>
              <a:rPr lang="en-US" dirty="0"/>
              <a:t>Resource Development &amp; Sharing</a:t>
            </a:r>
          </a:p>
        </p:txBody>
      </p:sp>
      <p:sp>
        <p:nvSpPr>
          <p:cNvPr id="89" name="TextBox 88">
            <a:extLst>
              <a:ext uri="{FF2B5EF4-FFF2-40B4-BE49-F238E27FC236}">
                <a16:creationId xmlns:a16="http://schemas.microsoft.com/office/drawing/2014/main" id="{6D0BDEC7-A032-DF4C-9AD2-7272A52C0431}"/>
              </a:ext>
            </a:extLst>
          </p:cNvPr>
          <p:cNvSpPr txBox="1"/>
          <p:nvPr/>
        </p:nvSpPr>
        <p:spPr>
          <a:xfrm>
            <a:off x="5911993" y="5276457"/>
            <a:ext cx="2088534" cy="646331"/>
          </a:xfrm>
          <a:prstGeom prst="rect">
            <a:avLst/>
          </a:prstGeom>
          <a:noFill/>
          <a:ln w="38100">
            <a:solidFill>
              <a:srgbClr val="870053"/>
            </a:solidFill>
          </a:ln>
        </p:spPr>
        <p:txBody>
          <a:bodyPr wrap="square" rtlCol="0" anchor="ctr">
            <a:spAutoFit/>
          </a:bodyPr>
          <a:lstStyle/>
          <a:p>
            <a:pPr algn="ctr"/>
            <a:r>
              <a:rPr lang="en-US" dirty="0"/>
              <a:t>Voter </a:t>
            </a:r>
          </a:p>
          <a:p>
            <a:pPr algn="ctr"/>
            <a:r>
              <a:rPr lang="en-US" dirty="0"/>
              <a:t>Re-enfranchisement</a:t>
            </a:r>
          </a:p>
        </p:txBody>
      </p:sp>
      <p:cxnSp>
        <p:nvCxnSpPr>
          <p:cNvPr id="90" name="Straight Connector 89">
            <a:extLst>
              <a:ext uri="{FF2B5EF4-FFF2-40B4-BE49-F238E27FC236}">
                <a16:creationId xmlns:a16="http://schemas.microsoft.com/office/drawing/2014/main" id="{56DDFAF9-33E4-3E4C-ABC2-84B119F8B36F}"/>
              </a:ext>
            </a:extLst>
          </p:cNvPr>
          <p:cNvCxnSpPr>
            <a:cxnSpLocks/>
            <a:stCxn id="68" idx="2"/>
          </p:cNvCxnSpPr>
          <p:nvPr/>
        </p:nvCxnSpPr>
        <p:spPr>
          <a:xfrm>
            <a:off x="6704389" y="4803429"/>
            <a:ext cx="524" cy="479484"/>
          </a:xfrm>
          <a:prstGeom prst="line">
            <a:avLst/>
          </a:prstGeom>
        </p:spPr>
        <p:style>
          <a:lnRef idx="3">
            <a:schemeClr val="dk1"/>
          </a:lnRef>
          <a:fillRef idx="0">
            <a:schemeClr val="dk1"/>
          </a:fillRef>
          <a:effectRef idx="2">
            <a:schemeClr val="dk1"/>
          </a:effectRef>
          <a:fontRef idx="minor">
            <a:schemeClr val="tx1"/>
          </a:fontRef>
        </p:style>
      </p:cxnSp>
      <p:sp>
        <p:nvSpPr>
          <p:cNvPr id="92" name="TextBox 91">
            <a:extLst>
              <a:ext uri="{FF2B5EF4-FFF2-40B4-BE49-F238E27FC236}">
                <a16:creationId xmlns:a16="http://schemas.microsoft.com/office/drawing/2014/main" id="{371EA950-A46C-F74A-8F42-1F495520BEE7}"/>
              </a:ext>
            </a:extLst>
          </p:cNvPr>
          <p:cNvSpPr txBox="1"/>
          <p:nvPr/>
        </p:nvSpPr>
        <p:spPr>
          <a:xfrm>
            <a:off x="223918" y="3301818"/>
            <a:ext cx="994064" cy="646331"/>
          </a:xfrm>
          <a:prstGeom prst="rect">
            <a:avLst/>
          </a:prstGeom>
          <a:noFill/>
          <a:ln w="38100">
            <a:solidFill>
              <a:srgbClr val="038EA4"/>
            </a:solidFill>
          </a:ln>
        </p:spPr>
        <p:txBody>
          <a:bodyPr wrap="square" rtlCol="0">
            <a:spAutoFit/>
          </a:bodyPr>
          <a:lstStyle/>
          <a:p>
            <a:pPr algn="ctr"/>
            <a:r>
              <a:rPr lang="en-US" dirty="0"/>
              <a:t>Unite Table</a:t>
            </a:r>
          </a:p>
        </p:txBody>
      </p:sp>
      <p:sp>
        <p:nvSpPr>
          <p:cNvPr id="93" name="TextBox 92">
            <a:extLst>
              <a:ext uri="{FF2B5EF4-FFF2-40B4-BE49-F238E27FC236}">
                <a16:creationId xmlns:a16="http://schemas.microsoft.com/office/drawing/2014/main" id="{B10F35C2-21EB-1842-A870-5233ED38316F}"/>
              </a:ext>
            </a:extLst>
          </p:cNvPr>
          <p:cNvSpPr txBox="1"/>
          <p:nvPr/>
        </p:nvSpPr>
        <p:spPr>
          <a:xfrm>
            <a:off x="155562" y="4277237"/>
            <a:ext cx="1708727" cy="646331"/>
          </a:xfrm>
          <a:prstGeom prst="rect">
            <a:avLst/>
          </a:prstGeom>
          <a:noFill/>
          <a:ln w="38100">
            <a:solidFill>
              <a:srgbClr val="038EA4"/>
            </a:solidFill>
          </a:ln>
        </p:spPr>
        <p:txBody>
          <a:bodyPr wrap="square" rtlCol="0">
            <a:spAutoFit/>
          </a:bodyPr>
          <a:lstStyle/>
          <a:p>
            <a:pPr algn="ctr"/>
            <a:r>
              <a:rPr lang="en-US" dirty="0"/>
              <a:t>Racial Justice Liaisons/Teams</a:t>
            </a:r>
          </a:p>
        </p:txBody>
      </p:sp>
      <p:cxnSp>
        <p:nvCxnSpPr>
          <p:cNvPr id="94" name="Straight Connector 93">
            <a:extLst>
              <a:ext uri="{FF2B5EF4-FFF2-40B4-BE49-F238E27FC236}">
                <a16:creationId xmlns:a16="http://schemas.microsoft.com/office/drawing/2014/main" id="{A37DCFD7-C01C-1B46-9977-83C33600AC1F}"/>
              </a:ext>
            </a:extLst>
          </p:cNvPr>
          <p:cNvCxnSpPr>
            <a:cxnSpLocks/>
          </p:cNvCxnSpPr>
          <p:nvPr/>
        </p:nvCxnSpPr>
        <p:spPr>
          <a:xfrm>
            <a:off x="5977359" y="1190442"/>
            <a:ext cx="0" cy="336764"/>
          </a:xfrm>
          <a:prstGeom prst="line">
            <a:avLst/>
          </a:prstGeom>
        </p:spPr>
        <p:style>
          <a:lnRef idx="3">
            <a:schemeClr val="dk1"/>
          </a:lnRef>
          <a:fillRef idx="0">
            <a:schemeClr val="dk1"/>
          </a:fillRef>
          <a:effectRef idx="2">
            <a:schemeClr val="dk1"/>
          </a:effectRef>
          <a:fontRef idx="minor">
            <a:schemeClr val="tx1"/>
          </a:fontRef>
        </p:style>
      </p:cxnSp>
      <p:cxnSp>
        <p:nvCxnSpPr>
          <p:cNvPr id="95" name="Straight Connector 94">
            <a:extLst>
              <a:ext uri="{FF2B5EF4-FFF2-40B4-BE49-F238E27FC236}">
                <a16:creationId xmlns:a16="http://schemas.microsoft.com/office/drawing/2014/main" id="{EBABA86A-29BB-684C-B0BB-12502DD26A85}"/>
              </a:ext>
            </a:extLst>
          </p:cNvPr>
          <p:cNvCxnSpPr>
            <a:cxnSpLocks/>
          </p:cNvCxnSpPr>
          <p:nvPr/>
        </p:nvCxnSpPr>
        <p:spPr>
          <a:xfrm>
            <a:off x="10434320" y="1513840"/>
            <a:ext cx="0" cy="566796"/>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4956336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Racial Justice Development</a:t>
            </a:r>
          </a:p>
        </p:txBody>
      </p:sp>
      <p:sp>
        <p:nvSpPr>
          <p:cNvPr id="3" name="Content Placeholder 2"/>
          <p:cNvSpPr>
            <a:spLocks noGrp="1"/>
          </p:cNvSpPr>
          <p:nvPr>
            <p:ph sz="half" idx="1"/>
          </p:nvPr>
        </p:nvSpPr>
        <p:spPr/>
        <p:txBody>
          <a:bodyPr>
            <a:normAutofit/>
          </a:bodyPr>
          <a:lstStyle/>
          <a:p>
            <a:pPr lvl="0"/>
            <a:r>
              <a:rPr lang="en-US" dirty="0"/>
              <a:t>Our synod works hard to ensure that our staff, our congregations, and our neighbors have the opportunity to grow and develop, especially when it comes to cultural competency and racial equity. </a:t>
            </a:r>
          </a:p>
          <a:p>
            <a:pPr lvl="0"/>
            <a:r>
              <a:rPr lang="en-US" dirty="0"/>
              <a:t>We have many different tools and resources to support that development.</a:t>
            </a:r>
          </a:p>
        </p:txBody>
      </p:sp>
      <p:cxnSp>
        <p:nvCxnSpPr>
          <p:cNvPr id="4" name="Straight Connector 3"/>
          <p:cNvCxnSpPr/>
          <p:nvPr/>
        </p:nvCxnSpPr>
        <p:spPr>
          <a:xfrm>
            <a:off x="838200" y="1348509"/>
            <a:ext cx="10383982" cy="0"/>
          </a:xfrm>
          <a:prstGeom prst="line">
            <a:avLst/>
          </a:prstGeom>
          <a:ln w="63500">
            <a:gradFill flip="none" rotWithShape="1">
              <a:gsLst>
                <a:gs pos="0">
                  <a:srgbClr val="3E9E67"/>
                </a:gs>
                <a:gs pos="27000">
                  <a:srgbClr val="038EA4"/>
                </a:gs>
                <a:gs pos="79000">
                  <a:srgbClr val="870053"/>
                </a:gs>
                <a:gs pos="54000">
                  <a:srgbClr val="002C5C"/>
                </a:gs>
                <a:gs pos="100000">
                  <a:srgbClr val="D34B49"/>
                </a:gs>
              </a:gsLst>
              <a:path path="shape">
                <a:fillToRect l="50000" t="50000" r="50000" b="50000"/>
              </a:path>
              <a:tileRect/>
            </a:gradFill>
          </a:ln>
        </p:spPr>
        <p:style>
          <a:lnRef idx="1">
            <a:schemeClr val="accent1"/>
          </a:lnRef>
          <a:fillRef idx="0">
            <a:schemeClr val="accent1"/>
          </a:fillRef>
          <a:effectRef idx="0">
            <a:schemeClr val="accent1"/>
          </a:effectRef>
          <a:fontRef idx="minor">
            <a:schemeClr val="tx1"/>
          </a:fontRef>
        </p:style>
      </p:cxnSp>
      <p:pic>
        <p:nvPicPr>
          <p:cNvPr id="11" name="Content Placeholder 10" descr="A group of people sitting at a table&#10;&#10;Description automatically generated with low confidence">
            <a:extLst>
              <a:ext uri="{FF2B5EF4-FFF2-40B4-BE49-F238E27FC236}">
                <a16:creationId xmlns:a16="http://schemas.microsoft.com/office/drawing/2014/main" id="{A01ED60F-B742-FC42-97E1-507463937A9B}"/>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486524" y="2281647"/>
            <a:ext cx="4867275" cy="3230659"/>
          </a:xfrm>
        </p:spPr>
      </p:pic>
    </p:spTree>
    <p:extLst>
      <p:ext uri="{BB962C8B-B14F-4D97-AF65-F5344CB8AC3E}">
        <p14:creationId xmlns:p14="http://schemas.microsoft.com/office/powerpoint/2010/main" val="17370773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156363" y="360219"/>
            <a:ext cx="3648364" cy="830997"/>
          </a:xfrm>
          <a:prstGeom prst="rect">
            <a:avLst/>
          </a:prstGeom>
          <a:ln w="38100">
            <a:solidFill>
              <a:srgbClr val="D34B49"/>
            </a:solidFill>
          </a:ln>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sz="2400" dirty="0"/>
              <a:t>Minneapolis Area Synod, ELCA</a:t>
            </a:r>
          </a:p>
        </p:txBody>
      </p:sp>
      <p:sp>
        <p:nvSpPr>
          <p:cNvPr id="5" name="Oval 4"/>
          <p:cNvSpPr/>
          <p:nvPr/>
        </p:nvSpPr>
        <p:spPr>
          <a:xfrm>
            <a:off x="4023360" y="101600"/>
            <a:ext cx="3921760" cy="1249680"/>
          </a:xfrm>
          <a:prstGeom prst="ellipse">
            <a:avLst/>
          </a:prstGeom>
          <a:noFill/>
          <a:ln w="57150"/>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78903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Oval 16"/>
          <p:cNvSpPr/>
          <p:nvPr/>
        </p:nvSpPr>
        <p:spPr>
          <a:xfrm>
            <a:off x="9227843" y="3312113"/>
            <a:ext cx="1129778" cy="639467"/>
          </a:xfrm>
          <a:prstGeom prst="ellipse">
            <a:avLst/>
          </a:prstGeom>
          <a:noFill/>
          <a:ln w="57150"/>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51" name="TextBox 50">
            <a:extLst>
              <a:ext uri="{FF2B5EF4-FFF2-40B4-BE49-F238E27FC236}">
                <a16:creationId xmlns:a16="http://schemas.microsoft.com/office/drawing/2014/main" id="{1508CC44-9771-F14F-9846-22671FB4DF9A}"/>
              </a:ext>
            </a:extLst>
          </p:cNvPr>
          <p:cNvSpPr txBox="1"/>
          <p:nvPr/>
        </p:nvSpPr>
        <p:spPr>
          <a:xfrm>
            <a:off x="4156363" y="360219"/>
            <a:ext cx="3648364" cy="830997"/>
          </a:xfrm>
          <a:prstGeom prst="rect">
            <a:avLst/>
          </a:prstGeom>
          <a:ln w="38100">
            <a:solidFill>
              <a:srgbClr val="D34B49"/>
            </a:solidFill>
          </a:ln>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sz="2400" dirty="0"/>
              <a:t>Minneapolis Area Synod, ELCA</a:t>
            </a:r>
          </a:p>
        </p:txBody>
      </p:sp>
      <p:cxnSp>
        <p:nvCxnSpPr>
          <p:cNvPr id="53" name="Straight Connector 52">
            <a:extLst>
              <a:ext uri="{FF2B5EF4-FFF2-40B4-BE49-F238E27FC236}">
                <a16:creationId xmlns:a16="http://schemas.microsoft.com/office/drawing/2014/main" id="{62AC6336-B212-484A-AC4E-69CD05AF90FE}"/>
              </a:ext>
            </a:extLst>
          </p:cNvPr>
          <p:cNvCxnSpPr>
            <a:cxnSpLocks/>
          </p:cNvCxnSpPr>
          <p:nvPr/>
        </p:nvCxnSpPr>
        <p:spPr>
          <a:xfrm flipV="1">
            <a:off x="2359992" y="1513840"/>
            <a:ext cx="8074328" cy="13366"/>
          </a:xfrm>
          <a:prstGeom prst="line">
            <a:avLst/>
          </a:prstGeom>
        </p:spPr>
        <p:style>
          <a:lnRef idx="3">
            <a:schemeClr val="dk1"/>
          </a:lnRef>
          <a:fillRef idx="0">
            <a:schemeClr val="dk1"/>
          </a:fillRef>
          <a:effectRef idx="2">
            <a:schemeClr val="dk1"/>
          </a:effectRef>
          <a:fontRef idx="minor">
            <a:schemeClr val="tx1"/>
          </a:fontRef>
        </p:style>
      </p:cxnSp>
      <p:cxnSp>
        <p:nvCxnSpPr>
          <p:cNvPr id="54" name="Straight Connector 53">
            <a:extLst>
              <a:ext uri="{FF2B5EF4-FFF2-40B4-BE49-F238E27FC236}">
                <a16:creationId xmlns:a16="http://schemas.microsoft.com/office/drawing/2014/main" id="{35C5FD03-8FF0-7D48-8760-3AE2B82D811F}"/>
              </a:ext>
            </a:extLst>
          </p:cNvPr>
          <p:cNvCxnSpPr>
            <a:cxnSpLocks/>
          </p:cNvCxnSpPr>
          <p:nvPr/>
        </p:nvCxnSpPr>
        <p:spPr>
          <a:xfrm>
            <a:off x="2359992" y="1527206"/>
            <a:ext cx="0" cy="447040"/>
          </a:xfrm>
          <a:prstGeom prst="line">
            <a:avLst/>
          </a:prstGeom>
        </p:spPr>
        <p:style>
          <a:lnRef idx="3">
            <a:schemeClr val="dk1"/>
          </a:lnRef>
          <a:fillRef idx="0">
            <a:schemeClr val="dk1"/>
          </a:fillRef>
          <a:effectRef idx="2">
            <a:schemeClr val="dk1"/>
          </a:effectRef>
          <a:fontRef idx="minor">
            <a:schemeClr val="tx1"/>
          </a:fontRef>
        </p:style>
      </p:cxnSp>
      <p:sp>
        <p:nvSpPr>
          <p:cNvPr id="55" name="TextBox 54">
            <a:extLst>
              <a:ext uri="{FF2B5EF4-FFF2-40B4-BE49-F238E27FC236}">
                <a16:creationId xmlns:a16="http://schemas.microsoft.com/office/drawing/2014/main" id="{792F8777-93C8-534E-B8AF-9B7B7D037F8E}"/>
              </a:ext>
            </a:extLst>
          </p:cNvPr>
          <p:cNvSpPr txBox="1"/>
          <p:nvPr/>
        </p:nvSpPr>
        <p:spPr>
          <a:xfrm>
            <a:off x="1787195" y="1980711"/>
            <a:ext cx="1656080" cy="646331"/>
          </a:xfrm>
          <a:prstGeom prst="rect">
            <a:avLst/>
          </a:prstGeom>
          <a:noFill/>
          <a:ln w="38100">
            <a:solidFill>
              <a:srgbClr val="038EA4"/>
            </a:solidFill>
          </a:ln>
        </p:spPr>
        <p:txBody>
          <a:bodyPr wrap="square" rtlCol="0">
            <a:spAutoFit/>
          </a:bodyPr>
          <a:lstStyle/>
          <a:p>
            <a:pPr algn="ctr"/>
            <a:r>
              <a:rPr lang="en-US" dirty="0"/>
              <a:t>Racial Justice Programming</a:t>
            </a:r>
          </a:p>
        </p:txBody>
      </p:sp>
      <p:cxnSp>
        <p:nvCxnSpPr>
          <p:cNvPr id="56" name="Straight Connector 55">
            <a:extLst>
              <a:ext uri="{FF2B5EF4-FFF2-40B4-BE49-F238E27FC236}">
                <a16:creationId xmlns:a16="http://schemas.microsoft.com/office/drawing/2014/main" id="{1BF29250-346B-334B-82A0-1C7B246604D1}"/>
              </a:ext>
            </a:extLst>
          </p:cNvPr>
          <p:cNvCxnSpPr>
            <a:cxnSpLocks/>
          </p:cNvCxnSpPr>
          <p:nvPr/>
        </p:nvCxnSpPr>
        <p:spPr>
          <a:xfrm flipH="1">
            <a:off x="2612002" y="2649259"/>
            <a:ext cx="6465" cy="322624"/>
          </a:xfrm>
          <a:prstGeom prst="line">
            <a:avLst/>
          </a:prstGeom>
        </p:spPr>
        <p:style>
          <a:lnRef idx="3">
            <a:schemeClr val="dk1"/>
          </a:lnRef>
          <a:fillRef idx="0">
            <a:schemeClr val="dk1"/>
          </a:fillRef>
          <a:effectRef idx="2">
            <a:schemeClr val="dk1"/>
          </a:effectRef>
          <a:fontRef idx="minor">
            <a:schemeClr val="tx1"/>
          </a:fontRef>
        </p:style>
      </p:cxnSp>
      <p:cxnSp>
        <p:nvCxnSpPr>
          <p:cNvPr id="57" name="Straight Connector 56">
            <a:extLst>
              <a:ext uri="{FF2B5EF4-FFF2-40B4-BE49-F238E27FC236}">
                <a16:creationId xmlns:a16="http://schemas.microsoft.com/office/drawing/2014/main" id="{7ADAC569-DC3D-5A45-88EA-A2A4C83FE8BF}"/>
              </a:ext>
            </a:extLst>
          </p:cNvPr>
          <p:cNvCxnSpPr>
            <a:cxnSpLocks/>
          </p:cNvCxnSpPr>
          <p:nvPr/>
        </p:nvCxnSpPr>
        <p:spPr>
          <a:xfrm>
            <a:off x="646545" y="2988035"/>
            <a:ext cx="5104737" cy="0"/>
          </a:xfrm>
          <a:prstGeom prst="line">
            <a:avLst/>
          </a:prstGeom>
        </p:spPr>
        <p:style>
          <a:lnRef idx="3">
            <a:schemeClr val="dk1"/>
          </a:lnRef>
          <a:fillRef idx="0">
            <a:schemeClr val="dk1"/>
          </a:fillRef>
          <a:effectRef idx="2">
            <a:schemeClr val="dk1"/>
          </a:effectRef>
          <a:fontRef idx="minor">
            <a:schemeClr val="tx1"/>
          </a:fontRef>
        </p:style>
      </p:cxnSp>
      <p:cxnSp>
        <p:nvCxnSpPr>
          <p:cNvPr id="58" name="Straight Connector 57">
            <a:extLst>
              <a:ext uri="{FF2B5EF4-FFF2-40B4-BE49-F238E27FC236}">
                <a16:creationId xmlns:a16="http://schemas.microsoft.com/office/drawing/2014/main" id="{0C03C009-7EB1-AD4D-9193-B0055E74928E}"/>
              </a:ext>
            </a:extLst>
          </p:cNvPr>
          <p:cNvCxnSpPr>
            <a:cxnSpLocks/>
          </p:cNvCxnSpPr>
          <p:nvPr/>
        </p:nvCxnSpPr>
        <p:spPr>
          <a:xfrm flipH="1">
            <a:off x="645217" y="2972729"/>
            <a:ext cx="6465" cy="322624"/>
          </a:xfrm>
          <a:prstGeom prst="line">
            <a:avLst/>
          </a:prstGeom>
        </p:spPr>
        <p:style>
          <a:lnRef idx="3">
            <a:schemeClr val="dk1"/>
          </a:lnRef>
          <a:fillRef idx="0">
            <a:schemeClr val="dk1"/>
          </a:fillRef>
          <a:effectRef idx="2">
            <a:schemeClr val="dk1"/>
          </a:effectRef>
          <a:fontRef idx="minor">
            <a:schemeClr val="tx1"/>
          </a:fontRef>
        </p:style>
      </p:cxnSp>
      <p:cxnSp>
        <p:nvCxnSpPr>
          <p:cNvPr id="59" name="Straight Connector 58">
            <a:extLst>
              <a:ext uri="{FF2B5EF4-FFF2-40B4-BE49-F238E27FC236}">
                <a16:creationId xmlns:a16="http://schemas.microsoft.com/office/drawing/2014/main" id="{ECB394D9-774E-B946-8709-F169CCB5FBB5}"/>
              </a:ext>
            </a:extLst>
          </p:cNvPr>
          <p:cNvCxnSpPr>
            <a:cxnSpLocks/>
          </p:cNvCxnSpPr>
          <p:nvPr/>
        </p:nvCxnSpPr>
        <p:spPr>
          <a:xfrm flipH="1">
            <a:off x="5733910" y="2984667"/>
            <a:ext cx="6465" cy="322624"/>
          </a:xfrm>
          <a:prstGeom prst="line">
            <a:avLst/>
          </a:prstGeom>
        </p:spPr>
        <p:style>
          <a:lnRef idx="3">
            <a:schemeClr val="dk1"/>
          </a:lnRef>
          <a:fillRef idx="0">
            <a:schemeClr val="dk1"/>
          </a:fillRef>
          <a:effectRef idx="2">
            <a:schemeClr val="dk1"/>
          </a:effectRef>
          <a:fontRef idx="minor">
            <a:schemeClr val="tx1"/>
          </a:fontRef>
        </p:style>
      </p:cxnSp>
      <p:sp>
        <p:nvSpPr>
          <p:cNvPr id="60" name="TextBox 59">
            <a:extLst>
              <a:ext uri="{FF2B5EF4-FFF2-40B4-BE49-F238E27FC236}">
                <a16:creationId xmlns:a16="http://schemas.microsoft.com/office/drawing/2014/main" id="{255AC561-F126-324E-8AE2-8E3A29F1608D}"/>
              </a:ext>
            </a:extLst>
          </p:cNvPr>
          <p:cNvSpPr txBox="1"/>
          <p:nvPr/>
        </p:nvSpPr>
        <p:spPr>
          <a:xfrm>
            <a:off x="3565252" y="3349029"/>
            <a:ext cx="994064" cy="646331"/>
          </a:xfrm>
          <a:prstGeom prst="rect">
            <a:avLst/>
          </a:prstGeom>
          <a:noFill/>
          <a:ln w="38100">
            <a:solidFill>
              <a:srgbClr val="038EA4"/>
            </a:solidFill>
          </a:ln>
        </p:spPr>
        <p:txBody>
          <a:bodyPr wrap="square" rtlCol="0">
            <a:spAutoFit/>
          </a:bodyPr>
          <a:lstStyle/>
          <a:p>
            <a:pPr algn="ctr"/>
            <a:r>
              <a:rPr lang="en-US" dirty="0"/>
              <a:t>Mission Table</a:t>
            </a:r>
          </a:p>
        </p:txBody>
      </p:sp>
      <p:cxnSp>
        <p:nvCxnSpPr>
          <p:cNvPr id="61" name="Straight Connector 60">
            <a:extLst>
              <a:ext uri="{FF2B5EF4-FFF2-40B4-BE49-F238E27FC236}">
                <a16:creationId xmlns:a16="http://schemas.microsoft.com/office/drawing/2014/main" id="{94A1AFAC-BE3C-6044-A6B8-A2D7ED2D59F5}"/>
              </a:ext>
            </a:extLst>
          </p:cNvPr>
          <p:cNvCxnSpPr>
            <a:cxnSpLocks/>
          </p:cNvCxnSpPr>
          <p:nvPr/>
        </p:nvCxnSpPr>
        <p:spPr>
          <a:xfrm flipH="1">
            <a:off x="653147" y="3962140"/>
            <a:ext cx="6465" cy="322624"/>
          </a:xfrm>
          <a:prstGeom prst="line">
            <a:avLst/>
          </a:prstGeom>
        </p:spPr>
        <p:style>
          <a:lnRef idx="3">
            <a:schemeClr val="dk1"/>
          </a:lnRef>
          <a:fillRef idx="0">
            <a:schemeClr val="dk1"/>
          </a:fillRef>
          <a:effectRef idx="2">
            <a:schemeClr val="dk1"/>
          </a:effectRef>
          <a:fontRef idx="minor">
            <a:schemeClr val="tx1"/>
          </a:fontRef>
        </p:style>
      </p:cxnSp>
      <p:sp>
        <p:nvSpPr>
          <p:cNvPr id="62" name="TextBox 61">
            <a:extLst>
              <a:ext uri="{FF2B5EF4-FFF2-40B4-BE49-F238E27FC236}">
                <a16:creationId xmlns:a16="http://schemas.microsoft.com/office/drawing/2014/main" id="{6EAAFF88-2F73-7B46-948B-768C11951F08}"/>
              </a:ext>
            </a:extLst>
          </p:cNvPr>
          <p:cNvSpPr txBox="1"/>
          <p:nvPr/>
        </p:nvSpPr>
        <p:spPr>
          <a:xfrm>
            <a:off x="5204693" y="3329562"/>
            <a:ext cx="1036898" cy="646331"/>
          </a:xfrm>
          <a:prstGeom prst="rect">
            <a:avLst/>
          </a:prstGeom>
          <a:noFill/>
          <a:ln w="38100">
            <a:solidFill>
              <a:srgbClr val="038EA4"/>
            </a:solidFill>
          </a:ln>
        </p:spPr>
        <p:txBody>
          <a:bodyPr wrap="square" rtlCol="0">
            <a:spAutoFit/>
          </a:bodyPr>
          <a:lstStyle/>
          <a:p>
            <a:pPr algn="ctr"/>
            <a:r>
              <a:rPr lang="en-US" dirty="0"/>
              <a:t>Leaders of Color</a:t>
            </a:r>
          </a:p>
        </p:txBody>
      </p:sp>
      <p:cxnSp>
        <p:nvCxnSpPr>
          <p:cNvPr id="63" name="Straight Connector 62">
            <a:extLst>
              <a:ext uri="{FF2B5EF4-FFF2-40B4-BE49-F238E27FC236}">
                <a16:creationId xmlns:a16="http://schemas.microsoft.com/office/drawing/2014/main" id="{951302BB-2704-9F48-9D7C-BAC1A3CD499E}"/>
              </a:ext>
            </a:extLst>
          </p:cNvPr>
          <p:cNvCxnSpPr>
            <a:cxnSpLocks/>
            <a:endCxn id="64" idx="0"/>
          </p:cNvCxnSpPr>
          <p:nvPr/>
        </p:nvCxnSpPr>
        <p:spPr>
          <a:xfrm>
            <a:off x="7470370" y="1513840"/>
            <a:ext cx="0" cy="594440"/>
          </a:xfrm>
          <a:prstGeom prst="line">
            <a:avLst/>
          </a:prstGeom>
        </p:spPr>
        <p:style>
          <a:lnRef idx="3">
            <a:schemeClr val="dk1"/>
          </a:lnRef>
          <a:fillRef idx="0">
            <a:schemeClr val="dk1"/>
          </a:fillRef>
          <a:effectRef idx="2">
            <a:schemeClr val="dk1"/>
          </a:effectRef>
          <a:fontRef idx="minor">
            <a:schemeClr val="tx1"/>
          </a:fontRef>
        </p:style>
      </p:cxnSp>
      <p:sp>
        <p:nvSpPr>
          <p:cNvPr id="64" name="TextBox 63">
            <a:extLst>
              <a:ext uri="{FF2B5EF4-FFF2-40B4-BE49-F238E27FC236}">
                <a16:creationId xmlns:a16="http://schemas.microsoft.com/office/drawing/2014/main" id="{3659419E-EBE6-334D-A0F5-2B424A86AEE7}"/>
              </a:ext>
            </a:extLst>
          </p:cNvPr>
          <p:cNvSpPr txBox="1"/>
          <p:nvPr/>
        </p:nvSpPr>
        <p:spPr>
          <a:xfrm>
            <a:off x="6647410" y="2108280"/>
            <a:ext cx="1645920" cy="646331"/>
          </a:xfrm>
          <a:prstGeom prst="rect">
            <a:avLst/>
          </a:prstGeom>
          <a:noFill/>
          <a:ln w="38100">
            <a:solidFill>
              <a:srgbClr val="870053"/>
            </a:solidFill>
          </a:ln>
        </p:spPr>
        <p:txBody>
          <a:bodyPr wrap="square" rtlCol="0" anchor="ctr">
            <a:spAutoFit/>
          </a:bodyPr>
          <a:lstStyle/>
          <a:p>
            <a:pPr algn="ctr"/>
            <a:r>
              <a:rPr lang="en-US" dirty="0"/>
              <a:t>Racial Justice Organizing</a:t>
            </a:r>
          </a:p>
        </p:txBody>
      </p:sp>
      <p:cxnSp>
        <p:nvCxnSpPr>
          <p:cNvPr id="65" name="Straight Connector 64">
            <a:extLst>
              <a:ext uri="{FF2B5EF4-FFF2-40B4-BE49-F238E27FC236}">
                <a16:creationId xmlns:a16="http://schemas.microsoft.com/office/drawing/2014/main" id="{CF86F136-2F62-8F44-AFC9-DB654641BD0F}"/>
              </a:ext>
            </a:extLst>
          </p:cNvPr>
          <p:cNvCxnSpPr>
            <a:cxnSpLocks/>
          </p:cNvCxnSpPr>
          <p:nvPr/>
        </p:nvCxnSpPr>
        <p:spPr>
          <a:xfrm>
            <a:off x="7418128" y="2754611"/>
            <a:ext cx="1" cy="459753"/>
          </a:xfrm>
          <a:prstGeom prst="line">
            <a:avLst/>
          </a:prstGeom>
        </p:spPr>
        <p:style>
          <a:lnRef idx="3">
            <a:schemeClr val="dk1"/>
          </a:lnRef>
          <a:fillRef idx="0">
            <a:schemeClr val="dk1"/>
          </a:fillRef>
          <a:effectRef idx="2">
            <a:schemeClr val="dk1"/>
          </a:effectRef>
          <a:fontRef idx="minor">
            <a:schemeClr val="tx1"/>
          </a:fontRef>
        </p:style>
      </p:cxnSp>
      <p:cxnSp>
        <p:nvCxnSpPr>
          <p:cNvPr id="66" name="Straight Connector 65">
            <a:extLst>
              <a:ext uri="{FF2B5EF4-FFF2-40B4-BE49-F238E27FC236}">
                <a16:creationId xmlns:a16="http://schemas.microsoft.com/office/drawing/2014/main" id="{7C103D6E-D09C-F444-9DA1-1D1B1507B426}"/>
              </a:ext>
            </a:extLst>
          </p:cNvPr>
          <p:cNvCxnSpPr>
            <a:cxnSpLocks/>
          </p:cNvCxnSpPr>
          <p:nvPr/>
        </p:nvCxnSpPr>
        <p:spPr>
          <a:xfrm>
            <a:off x="6647410" y="3204272"/>
            <a:ext cx="1717964" cy="0"/>
          </a:xfrm>
          <a:prstGeom prst="line">
            <a:avLst/>
          </a:prstGeom>
        </p:spPr>
        <p:style>
          <a:lnRef idx="3">
            <a:schemeClr val="dk1"/>
          </a:lnRef>
          <a:fillRef idx="0">
            <a:schemeClr val="dk1"/>
          </a:fillRef>
          <a:effectRef idx="2">
            <a:schemeClr val="dk1"/>
          </a:effectRef>
          <a:fontRef idx="minor">
            <a:schemeClr val="tx1"/>
          </a:fontRef>
        </p:style>
      </p:cxnSp>
      <p:cxnSp>
        <p:nvCxnSpPr>
          <p:cNvPr id="67" name="Straight Connector 66">
            <a:extLst>
              <a:ext uri="{FF2B5EF4-FFF2-40B4-BE49-F238E27FC236}">
                <a16:creationId xmlns:a16="http://schemas.microsoft.com/office/drawing/2014/main" id="{514C54BA-6942-9F45-AE11-D3C50B882067}"/>
              </a:ext>
            </a:extLst>
          </p:cNvPr>
          <p:cNvCxnSpPr>
            <a:cxnSpLocks/>
          </p:cNvCxnSpPr>
          <p:nvPr/>
        </p:nvCxnSpPr>
        <p:spPr>
          <a:xfrm flipH="1">
            <a:off x="3938966" y="3008362"/>
            <a:ext cx="6465" cy="322624"/>
          </a:xfrm>
          <a:prstGeom prst="line">
            <a:avLst/>
          </a:prstGeom>
        </p:spPr>
        <p:style>
          <a:lnRef idx="3">
            <a:schemeClr val="dk1"/>
          </a:lnRef>
          <a:fillRef idx="0">
            <a:schemeClr val="dk1"/>
          </a:fillRef>
          <a:effectRef idx="2">
            <a:schemeClr val="dk1"/>
          </a:effectRef>
          <a:fontRef idx="minor">
            <a:schemeClr val="tx1"/>
          </a:fontRef>
        </p:style>
      </p:cxnSp>
      <p:sp>
        <p:nvSpPr>
          <p:cNvPr id="68" name="TextBox 67">
            <a:extLst>
              <a:ext uri="{FF2B5EF4-FFF2-40B4-BE49-F238E27FC236}">
                <a16:creationId xmlns:a16="http://schemas.microsoft.com/office/drawing/2014/main" id="{AA27C24A-169D-6F42-A965-D00C7B1D8BAB}"/>
              </a:ext>
            </a:extLst>
          </p:cNvPr>
          <p:cNvSpPr txBox="1"/>
          <p:nvPr/>
        </p:nvSpPr>
        <p:spPr>
          <a:xfrm>
            <a:off x="6207357" y="4434097"/>
            <a:ext cx="994064" cy="369332"/>
          </a:xfrm>
          <a:prstGeom prst="rect">
            <a:avLst/>
          </a:prstGeom>
          <a:noFill/>
          <a:ln w="38100">
            <a:solidFill>
              <a:srgbClr val="870053"/>
            </a:solidFill>
          </a:ln>
        </p:spPr>
        <p:txBody>
          <a:bodyPr wrap="square" rtlCol="0" anchor="ctr">
            <a:spAutoFit/>
          </a:bodyPr>
          <a:lstStyle/>
          <a:p>
            <a:pPr algn="ctr"/>
            <a:r>
              <a:rPr lang="en-US" dirty="0"/>
              <a:t>SOAR</a:t>
            </a:r>
          </a:p>
        </p:txBody>
      </p:sp>
      <p:sp>
        <p:nvSpPr>
          <p:cNvPr id="69" name="TextBox 68">
            <a:extLst>
              <a:ext uri="{FF2B5EF4-FFF2-40B4-BE49-F238E27FC236}">
                <a16:creationId xmlns:a16="http://schemas.microsoft.com/office/drawing/2014/main" id="{7070CE83-2762-C14F-BA35-8EA54755EF0A}"/>
              </a:ext>
            </a:extLst>
          </p:cNvPr>
          <p:cNvSpPr txBox="1"/>
          <p:nvPr/>
        </p:nvSpPr>
        <p:spPr>
          <a:xfrm>
            <a:off x="7761597" y="4001419"/>
            <a:ext cx="1299093" cy="369332"/>
          </a:xfrm>
          <a:prstGeom prst="rect">
            <a:avLst/>
          </a:prstGeom>
          <a:noFill/>
          <a:ln w="38100">
            <a:solidFill>
              <a:srgbClr val="870053"/>
            </a:solidFill>
          </a:ln>
        </p:spPr>
        <p:txBody>
          <a:bodyPr wrap="square" rtlCol="0" anchor="ctr">
            <a:spAutoFit/>
          </a:bodyPr>
          <a:lstStyle/>
          <a:p>
            <a:pPr algn="ctr"/>
            <a:r>
              <a:rPr lang="en-US" dirty="0"/>
              <a:t>NEED</a:t>
            </a:r>
          </a:p>
        </p:txBody>
      </p:sp>
      <p:cxnSp>
        <p:nvCxnSpPr>
          <p:cNvPr id="70" name="Straight Connector 69">
            <a:extLst>
              <a:ext uri="{FF2B5EF4-FFF2-40B4-BE49-F238E27FC236}">
                <a16:creationId xmlns:a16="http://schemas.microsoft.com/office/drawing/2014/main" id="{EEB0E6C2-08D1-AD47-A66F-5BEFCCC3F973}"/>
              </a:ext>
            </a:extLst>
          </p:cNvPr>
          <p:cNvCxnSpPr>
            <a:cxnSpLocks/>
          </p:cNvCxnSpPr>
          <p:nvPr/>
        </p:nvCxnSpPr>
        <p:spPr>
          <a:xfrm flipH="1">
            <a:off x="2203582" y="2971883"/>
            <a:ext cx="1" cy="2291404"/>
          </a:xfrm>
          <a:prstGeom prst="line">
            <a:avLst/>
          </a:prstGeom>
        </p:spPr>
        <p:style>
          <a:lnRef idx="3">
            <a:schemeClr val="dk1"/>
          </a:lnRef>
          <a:fillRef idx="0">
            <a:schemeClr val="dk1"/>
          </a:fillRef>
          <a:effectRef idx="2">
            <a:schemeClr val="dk1"/>
          </a:effectRef>
          <a:fontRef idx="minor">
            <a:schemeClr val="tx1"/>
          </a:fontRef>
        </p:style>
      </p:cxnSp>
      <p:cxnSp>
        <p:nvCxnSpPr>
          <p:cNvPr id="71" name="Straight Connector 70">
            <a:extLst>
              <a:ext uri="{FF2B5EF4-FFF2-40B4-BE49-F238E27FC236}">
                <a16:creationId xmlns:a16="http://schemas.microsoft.com/office/drawing/2014/main" id="{672B165B-B39E-9A42-A94C-AC6BAB1EFB9C}"/>
              </a:ext>
            </a:extLst>
          </p:cNvPr>
          <p:cNvCxnSpPr>
            <a:cxnSpLocks/>
          </p:cNvCxnSpPr>
          <p:nvPr/>
        </p:nvCxnSpPr>
        <p:spPr>
          <a:xfrm flipV="1">
            <a:off x="6647410" y="3196677"/>
            <a:ext cx="0" cy="1237420"/>
          </a:xfrm>
          <a:prstGeom prst="line">
            <a:avLst/>
          </a:prstGeom>
        </p:spPr>
        <p:style>
          <a:lnRef idx="3">
            <a:schemeClr val="dk1"/>
          </a:lnRef>
          <a:fillRef idx="0">
            <a:schemeClr val="dk1"/>
          </a:fillRef>
          <a:effectRef idx="2">
            <a:schemeClr val="dk1"/>
          </a:effectRef>
          <a:fontRef idx="minor">
            <a:schemeClr val="tx1"/>
          </a:fontRef>
        </p:style>
      </p:cxnSp>
      <p:sp>
        <p:nvSpPr>
          <p:cNvPr id="73" name="TextBox 72">
            <a:extLst>
              <a:ext uri="{FF2B5EF4-FFF2-40B4-BE49-F238E27FC236}">
                <a16:creationId xmlns:a16="http://schemas.microsoft.com/office/drawing/2014/main" id="{C065D9BB-9DA4-C140-8CBE-500DDE665EB5}"/>
              </a:ext>
            </a:extLst>
          </p:cNvPr>
          <p:cNvSpPr txBox="1"/>
          <p:nvPr/>
        </p:nvSpPr>
        <p:spPr>
          <a:xfrm>
            <a:off x="9611360" y="2075926"/>
            <a:ext cx="1645920" cy="646331"/>
          </a:xfrm>
          <a:prstGeom prst="rect">
            <a:avLst/>
          </a:prstGeom>
          <a:noFill/>
          <a:ln w="38100">
            <a:solidFill>
              <a:srgbClr val="3E9E67"/>
            </a:solidFill>
          </a:ln>
        </p:spPr>
        <p:txBody>
          <a:bodyPr wrap="square" rtlCol="0" anchor="ctr">
            <a:spAutoFit/>
          </a:bodyPr>
          <a:lstStyle/>
          <a:p>
            <a:pPr algn="ctr"/>
            <a:r>
              <a:rPr lang="en-US" dirty="0"/>
              <a:t>Racial Justice Development</a:t>
            </a:r>
          </a:p>
        </p:txBody>
      </p:sp>
      <p:cxnSp>
        <p:nvCxnSpPr>
          <p:cNvPr id="74" name="Straight Connector 73">
            <a:extLst>
              <a:ext uri="{FF2B5EF4-FFF2-40B4-BE49-F238E27FC236}">
                <a16:creationId xmlns:a16="http://schemas.microsoft.com/office/drawing/2014/main" id="{81995136-9420-904D-9F5F-7F611EBEB5A3}"/>
              </a:ext>
            </a:extLst>
          </p:cNvPr>
          <p:cNvCxnSpPr>
            <a:cxnSpLocks/>
          </p:cNvCxnSpPr>
          <p:nvPr/>
        </p:nvCxnSpPr>
        <p:spPr>
          <a:xfrm>
            <a:off x="10721339" y="2722257"/>
            <a:ext cx="1" cy="410938"/>
          </a:xfrm>
          <a:prstGeom prst="line">
            <a:avLst/>
          </a:prstGeom>
        </p:spPr>
        <p:style>
          <a:lnRef idx="3">
            <a:schemeClr val="dk1"/>
          </a:lnRef>
          <a:fillRef idx="0">
            <a:schemeClr val="dk1"/>
          </a:fillRef>
          <a:effectRef idx="2">
            <a:schemeClr val="dk1"/>
          </a:effectRef>
          <a:fontRef idx="minor">
            <a:schemeClr val="tx1"/>
          </a:fontRef>
        </p:style>
      </p:cxnSp>
      <p:cxnSp>
        <p:nvCxnSpPr>
          <p:cNvPr id="75" name="Straight Connector 74">
            <a:extLst>
              <a:ext uri="{FF2B5EF4-FFF2-40B4-BE49-F238E27FC236}">
                <a16:creationId xmlns:a16="http://schemas.microsoft.com/office/drawing/2014/main" id="{73809FE2-07F3-AA4F-9D86-C3C9FB5DE97E}"/>
              </a:ext>
            </a:extLst>
          </p:cNvPr>
          <p:cNvCxnSpPr>
            <a:cxnSpLocks/>
          </p:cNvCxnSpPr>
          <p:nvPr/>
        </p:nvCxnSpPr>
        <p:spPr>
          <a:xfrm>
            <a:off x="9719165" y="3131537"/>
            <a:ext cx="1717964" cy="0"/>
          </a:xfrm>
          <a:prstGeom prst="line">
            <a:avLst/>
          </a:prstGeom>
        </p:spPr>
        <p:style>
          <a:lnRef idx="3">
            <a:schemeClr val="dk1"/>
          </a:lnRef>
          <a:fillRef idx="0">
            <a:schemeClr val="dk1"/>
          </a:fillRef>
          <a:effectRef idx="2">
            <a:schemeClr val="dk1"/>
          </a:effectRef>
          <a:fontRef idx="minor">
            <a:schemeClr val="tx1"/>
          </a:fontRef>
        </p:style>
      </p:cxnSp>
      <p:cxnSp>
        <p:nvCxnSpPr>
          <p:cNvPr id="76" name="Straight Connector 75">
            <a:extLst>
              <a:ext uri="{FF2B5EF4-FFF2-40B4-BE49-F238E27FC236}">
                <a16:creationId xmlns:a16="http://schemas.microsoft.com/office/drawing/2014/main" id="{9BE0188D-7754-BE42-9BFE-53CE91777BA3}"/>
              </a:ext>
            </a:extLst>
          </p:cNvPr>
          <p:cNvCxnSpPr>
            <a:cxnSpLocks/>
          </p:cNvCxnSpPr>
          <p:nvPr/>
        </p:nvCxnSpPr>
        <p:spPr>
          <a:xfrm flipH="1">
            <a:off x="9720753" y="3129882"/>
            <a:ext cx="6465" cy="322624"/>
          </a:xfrm>
          <a:prstGeom prst="line">
            <a:avLst/>
          </a:prstGeom>
        </p:spPr>
        <p:style>
          <a:lnRef idx="3">
            <a:schemeClr val="dk1"/>
          </a:lnRef>
          <a:fillRef idx="0">
            <a:schemeClr val="dk1"/>
          </a:fillRef>
          <a:effectRef idx="2">
            <a:schemeClr val="dk1"/>
          </a:effectRef>
          <a:fontRef idx="minor">
            <a:schemeClr val="tx1"/>
          </a:fontRef>
        </p:style>
      </p:cxnSp>
      <p:cxnSp>
        <p:nvCxnSpPr>
          <p:cNvPr id="77" name="Straight Connector 76">
            <a:extLst>
              <a:ext uri="{FF2B5EF4-FFF2-40B4-BE49-F238E27FC236}">
                <a16:creationId xmlns:a16="http://schemas.microsoft.com/office/drawing/2014/main" id="{DA947127-EF44-B548-A8E5-D7FC6F14508F}"/>
              </a:ext>
            </a:extLst>
          </p:cNvPr>
          <p:cNvCxnSpPr>
            <a:cxnSpLocks/>
          </p:cNvCxnSpPr>
          <p:nvPr/>
        </p:nvCxnSpPr>
        <p:spPr>
          <a:xfrm flipH="1">
            <a:off x="11411436" y="3139150"/>
            <a:ext cx="6465" cy="322624"/>
          </a:xfrm>
          <a:prstGeom prst="line">
            <a:avLst/>
          </a:prstGeom>
        </p:spPr>
        <p:style>
          <a:lnRef idx="3">
            <a:schemeClr val="dk1"/>
          </a:lnRef>
          <a:fillRef idx="0">
            <a:schemeClr val="dk1"/>
          </a:fillRef>
          <a:effectRef idx="2">
            <a:schemeClr val="dk1"/>
          </a:effectRef>
          <a:fontRef idx="minor">
            <a:schemeClr val="tx1"/>
          </a:fontRef>
        </p:style>
      </p:cxnSp>
      <p:cxnSp>
        <p:nvCxnSpPr>
          <p:cNvPr id="79" name="Straight Connector 78">
            <a:extLst>
              <a:ext uri="{FF2B5EF4-FFF2-40B4-BE49-F238E27FC236}">
                <a16:creationId xmlns:a16="http://schemas.microsoft.com/office/drawing/2014/main" id="{A12E8DEC-306A-F048-9ACF-B4FED3ABC372}"/>
              </a:ext>
            </a:extLst>
          </p:cNvPr>
          <p:cNvCxnSpPr>
            <a:cxnSpLocks/>
          </p:cNvCxnSpPr>
          <p:nvPr/>
        </p:nvCxnSpPr>
        <p:spPr>
          <a:xfrm flipV="1">
            <a:off x="8365374" y="3189150"/>
            <a:ext cx="0" cy="786743"/>
          </a:xfrm>
          <a:prstGeom prst="line">
            <a:avLst/>
          </a:prstGeom>
        </p:spPr>
        <p:style>
          <a:lnRef idx="3">
            <a:schemeClr val="dk1"/>
          </a:lnRef>
          <a:fillRef idx="0">
            <a:schemeClr val="dk1"/>
          </a:fillRef>
          <a:effectRef idx="2">
            <a:schemeClr val="dk1"/>
          </a:effectRef>
          <a:fontRef idx="minor">
            <a:schemeClr val="tx1"/>
          </a:fontRef>
        </p:style>
      </p:cxnSp>
      <p:sp>
        <p:nvSpPr>
          <p:cNvPr id="80" name="TextBox 79">
            <a:extLst>
              <a:ext uri="{FF2B5EF4-FFF2-40B4-BE49-F238E27FC236}">
                <a16:creationId xmlns:a16="http://schemas.microsoft.com/office/drawing/2014/main" id="{D4BA3180-C13C-2641-AB68-2F6F119F4ABB}"/>
              </a:ext>
            </a:extLst>
          </p:cNvPr>
          <p:cNvSpPr txBox="1"/>
          <p:nvPr/>
        </p:nvSpPr>
        <p:spPr>
          <a:xfrm>
            <a:off x="9363555" y="3461774"/>
            <a:ext cx="869720" cy="369332"/>
          </a:xfrm>
          <a:prstGeom prst="rect">
            <a:avLst/>
          </a:prstGeom>
          <a:noFill/>
          <a:ln w="38100">
            <a:solidFill>
              <a:srgbClr val="3E9E67"/>
            </a:solidFill>
          </a:ln>
        </p:spPr>
        <p:txBody>
          <a:bodyPr wrap="square" rtlCol="0">
            <a:spAutoFit/>
          </a:bodyPr>
          <a:lstStyle/>
          <a:p>
            <a:pPr algn="ctr"/>
            <a:r>
              <a:rPr lang="en-US" dirty="0"/>
              <a:t>IDI</a:t>
            </a:r>
          </a:p>
        </p:txBody>
      </p:sp>
      <p:cxnSp>
        <p:nvCxnSpPr>
          <p:cNvPr id="81" name="Straight Connector 80">
            <a:extLst>
              <a:ext uri="{FF2B5EF4-FFF2-40B4-BE49-F238E27FC236}">
                <a16:creationId xmlns:a16="http://schemas.microsoft.com/office/drawing/2014/main" id="{1ACF1B47-3592-F34B-8CDE-7A89A10EA3AA}"/>
              </a:ext>
            </a:extLst>
          </p:cNvPr>
          <p:cNvCxnSpPr>
            <a:cxnSpLocks/>
          </p:cNvCxnSpPr>
          <p:nvPr/>
        </p:nvCxnSpPr>
        <p:spPr>
          <a:xfrm flipH="1">
            <a:off x="4853539" y="2984667"/>
            <a:ext cx="1" cy="2291404"/>
          </a:xfrm>
          <a:prstGeom prst="line">
            <a:avLst/>
          </a:prstGeom>
        </p:spPr>
        <p:style>
          <a:lnRef idx="3">
            <a:schemeClr val="dk1"/>
          </a:lnRef>
          <a:fillRef idx="0">
            <a:schemeClr val="dk1"/>
          </a:fillRef>
          <a:effectRef idx="2">
            <a:schemeClr val="dk1"/>
          </a:effectRef>
          <a:fontRef idx="minor">
            <a:schemeClr val="tx1"/>
          </a:fontRef>
        </p:style>
      </p:cxnSp>
      <p:cxnSp>
        <p:nvCxnSpPr>
          <p:cNvPr id="82" name="Straight Connector 81">
            <a:extLst>
              <a:ext uri="{FF2B5EF4-FFF2-40B4-BE49-F238E27FC236}">
                <a16:creationId xmlns:a16="http://schemas.microsoft.com/office/drawing/2014/main" id="{B8F518A9-6528-7241-A7CB-6CDAFBC796A7}"/>
              </a:ext>
            </a:extLst>
          </p:cNvPr>
          <p:cNvCxnSpPr>
            <a:cxnSpLocks/>
          </p:cNvCxnSpPr>
          <p:nvPr/>
        </p:nvCxnSpPr>
        <p:spPr>
          <a:xfrm flipH="1">
            <a:off x="2769883" y="2971883"/>
            <a:ext cx="1" cy="1421213"/>
          </a:xfrm>
          <a:prstGeom prst="line">
            <a:avLst/>
          </a:prstGeom>
        </p:spPr>
        <p:style>
          <a:lnRef idx="3">
            <a:schemeClr val="dk1"/>
          </a:lnRef>
          <a:fillRef idx="0">
            <a:schemeClr val="dk1"/>
          </a:fillRef>
          <a:effectRef idx="2">
            <a:schemeClr val="dk1"/>
          </a:effectRef>
          <a:fontRef idx="minor">
            <a:schemeClr val="tx1"/>
          </a:fontRef>
        </p:style>
      </p:cxnSp>
      <p:sp>
        <p:nvSpPr>
          <p:cNvPr id="83" name="TextBox 82">
            <a:extLst>
              <a:ext uri="{FF2B5EF4-FFF2-40B4-BE49-F238E27FC236}">
                <a16:creationId xmlns:a16="http://schemas.microsoft.com/office/drawing/2014/main" id="{A41C351C-BB32-6C44-A4F2-91E53527B05F}"/>
              </a:ext>
            </a:extLst>
          </p:cNvPr>
          <p:cNvSpPr txBox="1"/>
          <p:nvPr/>
        </p:nvSpPr>
        <p:spPr>
          <a:xfrm>
            <a:off x="1217982" y="5262422"/>
            <a:ext cx="1938207" cy="646331"/>
          </a:xfrm>
          <a:prstGeom prst="rect">
            <a:avLst/>
          </a:prstGeom>
          <a:noFill/>
          <a:ln w="38100">
            <a:solidFill>
              <a:srgbClr val="038EA4"/>
            </a:solidFill>
          </a:ln>
        </p:spPr>
        <p:txBody>
          <a:bodyPr wrap="square" rtlCol="0">
            <a:spAutoFit/>
          </a:bodyPr>
          <a:lstStyle/>
          <a:p>
            <a:pPr algn="ctr"/>
            <a:r>
              <a:rPr lang="en-US" dirty="0"/>
              <a:t>MCC Reparations Work</a:t>
            </a:r>
          </a:p>
        </p:txBody>
      </p:sp>
      <p:sp>
        <p:nvSpPr>
          <p:cNvPr id="84" name="TextBox 83">
            <a:extLst>
              <a:ext uri="{FF2B5EF4-FFF2-40B4-BE49-F238E27FC236}">
                <a16:creationId xmlns:a16="http://schemas.microsoft.com/office/drawing/2014/main" id="{ED0D2A39-141D-CC4C-B3F7-1089BFC971E4}"/>
              </a:ext>
            </a:extLst>
          </p:cNvPr>
          <p:cNvSpPr txBox="1"/>
          <p:nvPr/>
        </p:nvSpPr>
        <p:spPr>
          <a:xfrm>
            <a:off x="2446792" y="4391365"/>
            <a:ext cx="1217841" cy="369332"/>
          </a:xfrm>
          <a:prstGeom prst="rect">
            <a:avLst/>
          </a:prstGeom>
          <a:noFill/>
          <a:ln w="38100">
            <a:solidFill>
              <a:srgbClr val="038EA4"/>
            </a:solidFill>
          </a:ln>
        </p:spPr>
        <p:txBody>
          <a:bodyPr wrap="square" rtlCol="0">
            <a:spAutoFit/>
          </a:bodyPr>
          <a:lstStyle/>
          <a:p>
            <a:pPr algn="ctr"/>
            <a:r>
              <a:rPr lang="en-US" dirty="0"/>
              <a:t>AMMPARO</a:t>
            </a:r>
          </a:p>
        </p:txBody>
      </p:sp>
      <p:sp>
        <p:nvSpPr>
          <p:cNvPr id="85" name="TextBox 84">
            <a:extLst>
              <a:ext uri="{FF2B5EF4-FFF2-40B4-BE49-F238E27FC236}">
                <a16:creationId xmlns:a16="http://schemas.microsoft.com/office/drawing/2014/main" id="{0842CA7F-D1F6-0D4B-8F4D-584F0CA73B95}"/>
              </a:ext>
            </a:extLst>
          </p:cNvPr>
          <p:cNvSpPr txBox="1"/>
          <p:nvPr/>
        </p:nvSpPr>
        <p:spPr>
          <a:xfrm>
            <a:off x="4084988" y="5276071"/>
            <a:ext cx="1265583" cy="923330"/>
          </a:xfrm>
          <a:prstGeom prst="rect">
            <a:avLst/>
          </a:prstGeom>
          <a:noFill/>
          <a:ln w="38100">
            <a:solidFill>
              <a:srgbClr val="038EA4"/>
            </a:solidFill>
          </a:ln>
        </p:spPr>
        <p:txBody>
          <a:bodyPr wrap="square" rtlCol="0">
            <a:spAutoFit/>
          </a:bodyPr>
          <a:lstStyle/>
          <a:p>
            <a:pPr algn="ctr"/>
            <a:r>
              <a:rPr lang="en-US" dirty="0"/>
              <a:t>Muslim Solidarity Task Force</a:t>
            </a:r>
          </a:p>
        </p:txBody>
      </p:sp>
      <p:cxnSp>
        <p:nvCxnSpPr>
          <p:cNvPr id="86" name="Straight Connector 85">
            <a:extLst>
              <a:ext uri="{FF2B5EF4-FFF2-40B4-BE49-F238E27FC236}">
                <a16:creationId xmlns:a16="http://schemas.microsoft.com/office/drawing/2014/main" id="{DFF7A886-83A5-744A-942F-4FB7D698EA91}"/>
              </a:ext>
            </a:extLst>
          </p:cNvPr>
          <p:cNvCxnSpPr>
            <a:cxnSpLocks/>
          </p:cNvCxnSpPr>
          <p:nvPr/>
        </p:nvCxnSpPr>
        <p:spPr>
          <a:xfrm flipV="1">
            <a:off x="10614930" y="3133827"/>
            <a:ext cx="0" cy="1626870"/>
          </a:xfrm>
          <a:prstGeom prst="line">
            <a:avLst/>
          </a:prstGeom>
        </p:spPr>
        <p:style>
          <a:lnRef idx="3">
            <a:schemeClr val="dk1"/>
          </a:lnRef>
          <a:fillRef idx="0">
            <a:schemeClr val="dk1"/>
          </a:fillRef>
          <a:effectRef idx="2">
            <a:schemeClr val="dk1"/>
          </a:effectRef>
          <a:fontRef idx="minor">
            <a:schemeClr val="tx1"/>
          </a:fontRef>
        </p:style>
      </p:cxnSp>
      <p:sp>
        <p:nvSpPr>
          <p:cNvPr id="87" name="TextBox 86">
            <a:extLst>
              <a:ext uri="{FF2B5EF4-FFF2-40B4-BE49-F238E27FC236}">
                <a16:creationId xmlns:a16="http://schemas.microsoft.com/office/drawing/2014/main" id="{906364DE-A75E-A445-8007-CDE4DF96DFA4}"/>
              </a:ext>
            </a:extLst>
          </p:cNvPr>
          <p:cNvSpPr txBox="1"/>
          <p:nvPr/>
        </p:nvSpPr>
        <p:spPr>
          <a:xfrm>
            <a:off x="9910492" y="4769965"/>
            <a:ext cx="1448708" cy="923330"/>
          </a:xfrm>
          <a:prstGeom prst="rect">
            <a:avLst/>
          </a:prstGeom>
          <a:noFill/>
          <a:ln w="38100">
            <a:solidFill>
              <a:srgbClr val="3E9E67"/>
            </a:solidFill>
          </a:ln>
        </p:spPr>
        <p:txBody>
          <a:bodyPr wrap="square" rtlCol="0">
            <a:spAutoFit/>
          </a:bodyPr>
          <a:lstStyle/>
          <a:p>
            <a:pPr algn="ctr"/>
            <a:r>
              <a:rPr lang="en-US" dirty="0"/>
              <a:t>Resource Development &amp; Sharing</a:t>
            </a:r>
          </a:p>
        </p:txBody>
      </p:sp>
      <p:sp>
        <p:nvSpPr>
          <p:cNvPr id="89" name="TextBox 88">
            <a:extLst>
              <a:ext uri="{FF2B5EF4-FFF2-40B4-BE49-F238E27FC236}">
                <a16:creationId xmlns:a16="http://schemas.microsoft.com/office/drawing/2014/main" id="{6D0BDEC7-A032-DF4C-9AD2-7272A52C0431}"/>
              </a:ext>
            </a:extLst>
          </p:cNvPr>
          <p:cNvSpPr txBox="1"/>
          <p:nvPr/>
        </p:nvSpPr>
        <p:spPr>
          <a:xfrm>
            <a:off x="5911993" y="5276457"/>
            <a:ext cx="2088534" cy="646331"/>
          </a:xfrm>
          <a:prstGeom prst="rect">
            <a:avLst/>
          </a:prstGeom>
          <a:noFill/>
          <a:ln w="38100">
            <a:solidFill>
              <a:srgbClr val="870053"/>
            </a:solidFill>
          </a:ln>
        </p:spPr>
        <p:txBody>
          <a:bodyPr wrap="square" rtlCol="0" anchor="ctr">
            <a:spAutoFit/>
          </a:bodyPr>
          <a:lstStyle/>
          <a:p>
            <a:pPr algn="ctr"/>
            <a:r>
              <a:rPr lang="en-US" dirty="0"/>
              <a:t>Voter </a:t>
            </a:r>
          </a:p>
          <a:p>
            <a:pPr algn="ctr"/>
            <a:r>
              <a:rPr lang="en-US" dirty="0"/>
              <a:t>Re-enfranchisement</a:t>
            </a:r>
          </a:p>
        </p:txBody>
      </p:sp>
      <p:cxnSp>
        <p:nvCxnSpPr>
          <p:cNvPr id="90" name="Straight Connector 89">
            <a:extLst>
              <a:ext uri="{FF2B5EF4-FFF2-40B4-BE49-F238E27FC236}">
                <a16:creationId xmlns:a16="http://schemas.microsoft.com/office/drawing/2014/main" id="{56DDFAF9-33E4-3E4C-ABC2-84B119F8B36F}"/>
              </a:ext>
            </a:extLst>
          </p:cNvPr>
          <p:cNvCxnSpPr>
            <a:cxnSpLocks/>
            <a:stCxn id="68" idx="2"/>
          </p:cNvCxnSpPr>
          <p:nvPr/>
        </p:nvCxnSpPr>
        <p:spPr>
          <a:xfrm>
            <a:off x="6704389" y="4803429"/>
            <a:ext cx="524" cy="479484"/>
          </a:xfrm>
          <a:prstGeom prst="line">
            <a:avLst/>
          </a:prstGeom>
        </p:spPr>
        <p:style>
          <a:lnRef idx="3">
            <a:schemeClr val="dk1"/>
          </a:lnRef>
          <a:fillRef idx="0">
            <a:schemeClr val="dk1"/>
          </a:fillRef>
          <a:effectRef idx="2">
            <a:schemeClr val="dk1"/>
          </a:effectRef>
          <a:fontRef idx="minor">
            <a:schemeClr val="tx1"/>
          </a:fontRef>
        </p:style>
      </p:cxnSp>
      <p:sp>
        <p:nvSpPr>
          <p:cNvPr id="92" name="TextBox 91">
            <a:extLst>
              <a:ext uri="{FF2B5EF4-FFF2-40B4-BE49-F238E27FC236}">
                <a16:creationId xmlns:a16="http://schemas.microsoft.com/office/drawing/2014/main" id="{371EA950-A46C-F74A-8F42-1F495520BEE7}"/>
              </a:ext>
            </a:extLst>
          </p:cNvPr>
          <p:cNvSpPr txBox="1"/>
          <p:nvPr/>
        </p:nvSpPr>
        <p:spPr>
          <a:xfrm>
            <a:off x="223918" y="3301818"/>
            <a:ext cx="994064" cy="646331"/>
          </a:xfrm>
          <a:prstGeom prst="rect">
            <a:avLst/>
          </a:prstGeom>
          <a:noFill/>
          <a:ln w="38100">
            <a:solidFill>
              <a:srgbClr val="038EA4"/>
            </a:solidFill>
          </a:ln>
        </p:spPr>
        <p:txBody>
          <a:bodyPr wrap="square" rtlCol="0">
            <a:spAutoFit/>
          </a:bodyPr>
          <a:lstStyle/>
          <a:p>
            <a:pPr algn="ctr"/>
            <a:r>
              <a:rPr lang="en-US" dirty="0"/>
              <a:t>Unite Table</a:t>
            </a:r>
          </a:p>
        </p:txBody>
      </p:sp>
      <p:sp>
        <p:nvSpPr>
          <p:cNvPr id="93" name="TextBox 92">
            <a:extLst>
              <a:ext uri="{FF2B5EF4-FFF2-40B4-BE49-F238E27FC236}">
                <a16:creationId xmlns:a16="http://schemas.microsoft.com/office/drawing/2014/main" id="{B10F35C2-21EB-1842-A870-5233ED38316F}"/>
              </a:ext>
            </a:extLst>
          </p:cNvPr>
          <p:cNvSpPr txBox="1"/>
          <p:nvPr/>
        </p:nvSpPr>
        <p:spPr>
          <a:xfrm>
            <a:off x="155562" y="4277237"/>
            <a:ext cx="1708727" cy="646331"/>
          </a:xfrm>
          <a:prstGeom prst="rect">
            <a:avLst/>
          </a:prstGeom>
          <a:noFill/>
          <a:ln w="38100">
            <a:solidFill>
              <a:srgbClr val="038EA4"/>
            </a:solidFill>
          </a:ln>
        </p:spPr>
        <p:txBody>
          <a:bodyPr wrap="square" rtlCol="0">
            <a:spAutoFit/>
          </a:bodyPr>
          <a:lstStyle/>
          <a:p>
            <a:pPr algn="ctr"/>
            <a:r>
              <a:rPr lang="en-US" dirty="0"/>
              <a:t>Racial Justice Liaisons/Teams</a:t>
            </a:r>
          </a:p>
        </p:txBody>
      </p:sp>
      <p:cxnSp>
        <p:nvCxnSpPr>
          <p:cNvPr id="94" name="Straight Connector 93">
            <a:extLst>
              <a:ext uri="{FF2B5EF4-FFF2-40B4-BE49-F238E27FC236}">
                <a16:creationId xmlns:a16="http://schemas.microsoft.com/office/drawing/2014/main" id="{A37DCFD7-C01C-1B46-9977-83C33600AC1F}"/>
              </a:ext>
            </a:extLst>
          </p:cNvPr>
          <p:cNvCxnSpPr>
            <a:cxnSpLocks/>
          </p:cNvCxnSpPr>
          <p:nvPr/>
        </p:nvCxnSpPr>
        <p:spPr>
          <a:xfrm>
            <a:off x="5977359" y="1190442"/>
            <a:ext cx="0" cy="336764"/>
          </a:xfrm>
          <a:prstGeom prst="line">
            <a:avLst/>
          </a:prstGeom>
        </p:spPr>
        <p:style>
          <a:lnRef idx="3">
            <a:schemeClr val="dk1"/>
          </a:lnRef>
          <a:fillRef idx="0">
            <a:schemeClr val="dk1"/>
          </a:fillRef>
          <a:effectRef idx="2">
            <a:schemeClr val="dk1"/>
          </a:effectRef>
          <a:fontRef idx="minor">
            <a:schemeClr val="tx1"/>
          </a:fontRef>
        </p:style>
      </p:cxnSp>
      <p:cxnSp>
        <p:nvCxnSpPr>
          <p:cNvPr id="95" name="Straight Connector 94">
            <a:extLst>
              <a:ext uri="{FF2B5EF4-FFF2-40B4-BE49-F238E27FC236}">
                <a16:creationId xmlns:a16="http://schemas.microsoft.com/office/drawing/2014/main" id="{EBABA86A-29BB-684C-B0BB-12502DD26A85}"/>
              </a:ext>
            </a:extLst>
          </p:cNvPr>
          <p:cNvCxnSpPr>
            <a:cxnSpLocks/>
          </p:cNvCxnSpPr>
          <p:nvPr/>
        </p:nvCxnSpPr>
        <p:spPr>
          <a:xfrm>
            <a:off x="10434320" y="1513840"/>
            <a:ext cx="0" cy="566796"/>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8123560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IDI </a:t>
            </a:r>
            <a:r>
              <a:rPr lang="en-US" sz="3000" b="1" dirty="0"/>
              <a:t>(Intercultural Development Inventory)</a:t>
            </a:r>
          </a:p>
        </p:txBody>
      </p:sp>
      <p:sp>
        <p:nvSpPr>
          <p:cNvPr id="3" name="Content Placeholder 2"/>
          <p:cNvSpPr>
            <a:spLocks noGrp="1"/>
          </p:cNvSpPr>
          <p:nvPr>
            <p:ph sz="half" idx="1"/>
          </p:nvPr>
        </p:nvSpPr>
        <p:spPr>
          <a:xfrm>
            <a:off x="838200" y="1690688"/>
            <a:ext cx="6305550" cy="4351338"/>
          </a:xfrm>
        </p:spPr>
        <p:txBody>
          <a:bodyPr>
            <a:normAutofit/>
          </a:bodyPr>
          <a:lstStyle/>
          <a:p>
            <a:pPr lvl="0"/>
            <a:r>
              <a:rPr lang="en-US" dirty="0"/>
              <a:t>Used by a team of trained synod volunteers</a:t>
            </a:r>
          </a:p>
          <a:p>
            <a:pPr lvl="0"/>
            <a:r>
              <a:rPr lang="en-US" dirty="0"/>
              <a:t>This tool and the subsequent training is designed to develop and grow intercultural competence.</a:t>
            </a:r>
          </a:p>
          <a:p>
            <a:pPr lvl="0"/>
            <a:r>
              <a:rPr lang="en-US" dirty="0"/>
              <a:t>The assessment provides a baseline and starting point for this work and helps identify developmentally appropriate learning and interventions.</a:t>
            </a:r>
          </a:p>
        </p:txBody>
      </p:sp>
      <p:pic>
        <p:nvPicPr>
          <p:cNvPr id="7" name="Content Placeholder 6" descr="Logo, schematic&#10;&#10;Description automatically generated">
            <a:extLst>
              <a:ext uri="{FF2B5EF4-FFF2-40B4-BE49-F238E27FC236}">
                <a16:creationId xmlns:a16="http://schemas.microsoft.com/office/drawing/2014/main" id="{36400EFB-EBC8-1C46-9C69-ADB58F609989}"/>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8124825" y="1928091"/>
            <a:ext cx="2171700" cy="3581400"/>
          </a:xfrm>
        </p:spPr>
      </p:pic>
      <p:cxnSp>
        <p:nvCxnSpPr>
          <p:cNvPr id="4" name="Straight Connector 3"/>
          <p:cNvCxnSpPr/>
          <p:nvPr/>
        </p:nvCxnSpPr>
        <p:spPr>
          <a:xfrm>
            <a:off x="838200" y="1348509"/>
            <a:ext cx="10383982" cy="0"/>
          </a:xfrm>
          <a:prstGeom prst="line">
            <a:avLst/>
          </a:prstGeom>
          <a:ln w="63500">
            <a:gradFill flip="none" rotWithShape="1">
              <a:gsLst>
                <a:gs pos="0">
                  <a:srgbClr val="3E9E67"/>
                </a:gs>
                <a:gs pos="27000">
                  <a:srgbClr val="038EA4"/>
                </a:gs>
                <a:gs pos="79000">
                  <a:srgbClr val="870053"/>
                </a:gs>
                <a:gs pos="54000">
                  <a:srgbClr val="002C5C"/>
                </a:gs>
                <a:gs pos="100000">
                  <a:srgbClr val="D34B49"/>
                </a:gs>
              </a:gsLst>
              <a:path path="shape">
                <a:fillToRect l="50000" t="50000" r="50000" b="50000"/>
              </a:path>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85851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Oval 16"/>
          <p:cNvSpPr/>
          <p:nvPr/>
        </p:nvSpPr>
        <p:spPr>
          <a:xfrm>
            <a:off x="10794355" y="3376887"/>
            <a:ext cx="1234162" cy="585253"/>
          </a:xfrm>
          <a:prstGeom prst="ellipse">
            <a:avLst/>
          </a:prstGeom>
          <a:noFill/>
          <a:ln w="57150"/>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51" name="TextBox 50">
            <a:extLst>
              <a:ext uri="{FF2B5EF4-FFF2-40B4-BE49-F238E27FC236}">
                <a16:creationId xmlns:a16="http://schemas.microsoft.com/office/drawing/2014/main" id="{1508CC44-9771-F14F-9846-22671FB4DF9A}"/>
              </a:ext>
            </a:extLst>
          </p:cNvPr>
          <p:cNvSpPr txBox="1"/>
          <p:nvPr/>
        </p:nvSpPr>
        <p:spPr>
          <a:xfrm>
            <a:off x="4156363" y="360219"/>
            <a:ext cx="3648364" cy="830997"/>
          </a:xfrm>
          <a:prstGeom prst="rect">
            <a:avLst/>
          </a:prstGeom>
          <a:ln w="38100">
            <a:solidFill>
              <a:srgbClr val="D34B49"/>
            </a:solidFill>
          </a:ln>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sz="2400" dirty="0"/>
              <a:t>Minneapolis Area Synod, ELCA</a:t>
            </a:r>
          </a:p>
        </p:txBody>
      </p:sp>
      <p:cxnSp>
        <p:nvCxnSpPr>
          <p:cNvPr id="53" name="Straight Connector 52">
            <a:extLst>
              <a:ext uri="{FF2B5EF4-FFF2-40B4-BE49-F238E27FC236}">
                <a16:creationId xmlns:a16="http://schemas.microsoft.com/office/drawing/2014/main" id="{62AC6336-B212-484A-AC4E-69CD05AF90FE}"/>
              </a:ext>
            </a:extLst>
          </p:cNvPr>
          <p:cNvCxnSpPr>
            <a:cxnSpLocks/>
          </p:cNvCxnSpPr>
          <p:nvPr/>
        </p:nvCxnSpPr>
        <p:spPr>
          <a:xfrm flipV="1">
            <a:off x="2359992" y="1513840"/>
            <a:ext cx="8074328" cy="13366"/>
          </a:xfrm>
          <a:prstGeom prst="line">
            <a:avLst/>
          </a:prstGeom>
        </p:spPr>
        <p:style>
          <a:lnRef idx="3">
            <a:schemeClr val="dk1"/>
          </a:lnRef>
          <a:fillRef idx="0">
            <a:schemeClr val="dk1"/>
          </a:fillRef>
          <a:effectRef idx="2">
            <a:schemeClr val="dk1"/>
          </a:effectRef>
          <a:fontRef idx="minor">
            <a:schemeClr val="tx1"/>
          </a:fontRef>
        </p:style>
      </p:cxnSp>
      <p:cxnSp>
        <p:nvCxnSpPr>
          <p:cNvPr id="54" name="Straight Connector 53">
            <a:extLst>
              <a:ext uri="{FF2B5EF4-FFF2-40B4-BE49-F238E27FC236}">
                <a16:creationId xmlns:a16="http://schemas.microsoft.com/office/drawing/2014/main" id="{35C5FD03-8FF0-7D48-8760-3AE2B82D811F}"/>
              </a:ext>
            </a:extLst>
          </p:cNvPr>
          <p:cNvCxnSpPr>
            <a:cxnSpLocks/>
          </p:cNvCxnSpPr>
          <p:nvPr/>
        </p:nvCxnSpPr>
        <p:spPr>
          <a:xfrm>
            <a:off x="2359992" y="1527206"/>
            <a:ext cx="0" cy="447040"/>
          </a:xfrm>
          <a:prstGeom prst="line">
            <a:avLst/>
          </a:prstGeom>
        </p:spPr>
        <p:style>
          <a:lnRef idx="3">
            <a:schemeClr val="dk1"/>
          </a:lnRef>
          <a:fillRef idx="0">
            <a:schemeClr val="dk1"/>
          </a:fillRef>
          <a:effectRef idx="2">
            <a:schemeClr val="dk1"/>
          </a:effectRef>
          <a:fontRef idx="minor">
            <a:schemeClr val="tx1"/>
          </a:fontRef>
        </p:style>
      </p:cxnSp>
      <p:sp>
        <p:nvSpPr>
          <p:cNvPr id="55" name="TextBox 54">
            <a:extLst>
              <a:ext uri="{FF2B5EF4-FFF2-40B4-BE49-F238E27FC236}">
                <a16:creationId xmlns:a16="http://schemas.microsoft.com/office/drawing/2014/main" id="{792F8777-93C8-534E-B8AF-9B7B7D037F8E}"/>
              </a:ext>
            </a:extLst>
          </p:cNvPr>
          <p:cNvSpPr txBox="1"/>
          <p:nvPr/>
        </p:nvSpPr>
        <p:spPr>
          <a:xfrm>
            <a:off x="1787195" y="1980711"/>
            <a:ext cx="1656080" cy="646331"/>
          </a:xfrm>
          <a:prstGeom prst="rect">
            <a:avLst/>
          </a:prstGeom>
          <a:noFill/>
          <a:ln w="38100">
            <a:solidFill>
              <a:srgbClr val="038EA4"/>
            </a:solidFill>
          </a:ln>
        </p:spPr>
        <p:txBody>
          <a:bodyPr wrap="square" rtlCol="0">
            <a:spAutoFit/>
          </a:bodyPr>
          <a:lstStyle/>
          <a:p>
            <a:pPr algn="ctr"/>
            <a:r>
              <a:rPr lang="en-US" dirty="0"/>
              <a:t>Racial Justice Programming</a:t>
            </a:r>
          </a:p>
        </p:txBody>
      </p:sp>
      <p:cxnSp>
        <p:nvCxnSpPr>
          <p:cNvPr id="56" name="Straight Connector 55">
            <a:extLst>
              <a:ext uri="{FF2B5EF4-FFF2-40B4-BE49-F238E27FC236}">
                <a16:creationId xmlns:a16="http://schemas.microsoft.com/office/drawing/2014/main" id="{1BF29250-346B-334B-82A0-1C7B246604D1}"/>
              </a:ext>
            </a:extLst>
          </p:cNvPr>
          <p:cNvCxnSpPr>
            <a:cxnSpLocks/>
          </p:cNvCxnSpPr>
          <p:nvPr/>
        </p:nvCxnSpPr>
        <p:spPr>
          <a:xfrm flipH="1">
            <a:off x="2612002" y="2649259"/>
            <a:ext cx="6465" cy="322624"/>
          </a:xfrm>
          <a:prstGeom prst="line">
            <a:avLst/>
          </a:prstGeom>
        </p:spPr>
        <p:style>
          <a:lnRef idx="3">
            <a:schemeClr val="dk1"/>
          </a:lnRef>
          <a:fillRef idx="0">
            <a:schemeClr val="dk1"/>
          </a:fillRef>
          <a:effectRef idx="2">
            <a:schemeClr val="dk1"/>
          </a:effectRef>
          <a:fontRef idx="minor">
            <a:schemeClr val="tx1"/>
          </a:fontRef>
        </p:style>
      </p:cxnSp>
      <p:cxnSp>
        <p:nvCxnSpPr>
          <p:cNvPr id="57" name="Straight Connector 56">
            <a:extLst>
              <a:ext uri="{FF2B5EF4-FFF2-40B4-BE49-F238E27FC236}">
                <a16:creationId xmlns:a16="http://schemas.microsoft.com/office/drawing/2014/main" id="{7ADAC569-DC3D-5A45-88EA-A2A4C83FE8BF}"/>
              </a:ext>
            </a:extLst>
          </p:cNvPr>
          <p:cNvCxnSpPr>
            <a:cxnSpLocks/>
          </p:cNvCxnSpPr>
          <p:nvPr/>
        </p:nvCxnSpPr>
        <p:spPr>
          <a:xfrm>
            <a:off x="646545" y="2988035"/>
            <a:ext cx="5104737" cy="0"/>
          </a:xfrm>
          <a:prstGeom prst="line">
            <a:avLst/>
          </a:prstGeom>
        </p:spPr>
        <p:style>
          <a:lnRef idx="3">
            <a:schemeClr val="dk1"/>
          </a:lnRef>
          <a:fillRef idx="0">
            <a:schemeClr val="dk1"/>
          </a:fillRef>
          <a:effectRef idx="2">
            <a:schemeClr val="dk1"/>
          </a:effectRef>
          <a:fontRef idx="minor">
            <a:schemeClr val="tx1"/>
          </a:fontRef>
        </p:style>
      </p:cxnSp>
      <p:cxnSp>
        <p:nvCxnSpPr>
          <p:cNvPr id="58" name="Straight Connector 57">
            <a:extLst>
              <a:ext uri="{FF2B5EF4-FFF2-40B4-BE49-F238E27FC236}">
                <a16:creationId xmlns:a16="http://schemas.microsoft.com/office/drawing/2014/main" id="{0C03C009-7EB1-AD4D-9193-B0055E74928E}"/>
              </a:ext>
            </a:extLst>
          </p:cNvPr>
          <p:cNvCxnSpPr>
            <a:cxnSpLocks/>
          </p:cNvCxnSpPr>
          <p:nvPr/>
        </p:nvCxnSpPr>
        <p:spPr>
          <a:xfrm flipH="1">
            <a:off x="645217" y="2972729"/>
            <a:ext cx="6465" cy="322624"/>
          </a:xfrm>
          <a:prstGeom prst="line">
            <a:avLst/>
          </a:prstGeom>
        </p:spPr>
        <p:style>
          <a:lnRef idx="3">
            <a:schemeClr val="dk1"/>
          </a:lnRef>
          <a:fillRef idx="0">
            <a:schemeClr val="dk1"/>
          </a:fillRef>
          <a:effectRef idx="2">
            <a:schemeClr val="dk1"/>
          </a:effectRef>
          <a:fontRef idx="minor">
            <a:schemeClr val="tx1"/>
          </a:fontRef>
        </p:style>
      </p:cxnSp>
      <p:cxnSp>
        <p:nvCxnSpPr>
          <p:cNvPr id="59" name="Straight Connector 58">
            <a:extLst>
              <a:ext uri="{FF2B5EF4-FFF2-40B4-BE49-F238E27FC236}">
                <a16:creationId xmlns:a16="http://schemas.microsoft.com/office/drawing/2014/main" id="{ECB394D9-774E-B946-8709-F169CCB5FBB5}"/>
              </a:ext>
            </a:extLst>
          </p:cNvPr>
          <p:cNvCxnSpPr>
            <a:cxnSpLocks/>
          </p:cNvCxnSpPr>
          <p:nvPr/>
        </p:nvCxnSpPr>
        <p:spPr>
          <a:xfrm flipH="1">
            <a:off x="5733910" y="2984667"/>
            <a:ext cx="6465" cy="322624"/>
          </a:xfrm>
          <a:prstGeom prst="line">
            <a:avLst/>
          </a:prstGeom>
        </p:spPr>
        <p:style>
          <a:lnRef idx="3">
            <a:schemeClr val="dk1"/>
          </a:lnRef>
          <a:fillRef idx="0">
            <a:schemeClr val="dk1"/>
          </a:fillRef>
          <a:effectRef idx="2">
            <a:schemeClr val="dk1"/>
          </a:effectRef>
          <a:fontRef idx="minor">
            <a:schemeClr val="tx1"/>
          </a:fontRef>
        </p:style>
      </p:cxnSp>
      <p:sp>
        <p:nvSpPr>
          <p:cNvPr id="60" name="TextBox 59">
            <a:extLst>
              <a:ext uri="{FF2B5EF4-FFF2-40B4-BE49-F238E27FC236}">
                <a16:creationId xmlns:a16="http://schemas.microsoft.com/office/drawing/2014/main" id="{255AC561-F126-324E-8AE2-8E3A29F1608D}"/>
              </a:ext>
            </a:extLst>
          </p:cNvPr>
          <p:cNvSpPr txBox="1"/>
          <p:nvPr/>
        </p:nvSpPr>
        <p:spPr>
          <a:xfrm>
            <a:off x="3565252" y="3349029"/>
            <a:ext cx="994064" cy="646331"/>
          </a:xfrm>
          <a:prstGeom prst="rect">
            <a:avLst/>
          </a:prstGeom>
          <a:noFill/>
          <a:ln w="38100">
            <a:solidFill>
              <a:srgbClr val="038EA4"/>
            </a:solidFill>
          </a:ln>
        </p:spPr>
        <p:txBody>
          <a:bodyPr wrap="square" rtlCol="0">
            <a:spAutoFit/>
          </a:bodyPr>
          <a:lstStyle/>
          <a:p>
            <a:pPr algn="ctr"/>
            <a:r>
              <a:rPr lang="en-US" dirty="0"/>
              <a:t>Mission Table</a:t>
            </a:r>
          </a:p>
        </p:txBody>
      </p:sp>
      <p:cxnSp>
        <p:nvCxnSpPr>
          <p:cNvPr id="61" name="Straight Connector 60">
            <a:extLst>
              <a:ext uri="{FF2B5EF4-FFF2-40B4-BE49-F238E27FC236}">
                <a16:creationId xmlns:a16="http://schemas.microsoft.com/office/drawing/2014/main" id="{94A1AFAC-BE3C-6044-A6B8-A2D7ED2D59F5}"/>
              </a:ext>
            </a:extLst>
          </p:cNvPr>
          <p:cNvCxnSpPr>
            <a:cxnSpLocks/>
          </p:cNvCxnSpPr>
          <p:nvPr/>
        </p:nvCxnSpPr>
        <p:spPr>
          <a:xfrm flipH="1">
            <a:off x="653147" y="3962140"/>
            <a:ext cx="6465" cy="322624"/>
          </a:xfrm>
          <a:prstGeom prst="line">
            <a:avLst/>
          </a:prstGeom>
        </p:spPr>
        <p:style>
          <a:lnRef idx="3">
            <a:schemeClr val="dk1"/>
          </a:lnRef>
          <a:fillRef idx="0">
            <a:schemeClr val="dk1"/>
          </a:fillRef>
          <a:effectRef idx="2">
            <a:schemeClr val="dk1"/>
          </a:effectRef>
          <a:fontRef idx="minor">
            <a:schemeClr val="tx1"/>
          </a:fontRef>
        </p:style>
      </p:cxnSp>
      <p:sp>
        <p:nvSpPr>
          <p:cNvPr id="62" name="TextBox 61">
            <a:extLst>
              <a:ext uri="{FF2B5EF4-FFF2-40B4-BE49-F238E27FC236}">
                <a16:creationId xmlns:a16="http://schemas.microsoft.com/office/drawing/2014/main" id="{6EAAFF88-2F73-7B46-948B-768C11951F08}"/>
              </a:ext>
            </a:extLst>
          </p:cNvPr>
          <p:cNvSpPr txBox="1"/>
          <p:nvPr/>
        </p:nvSpPr>
        <p:spPr>
          <a:xfrm>
            <a:off x="5204693" y="3329562"/>
            <a:ext cx="1036898" cy="646331"/>
          </a:xfrm>
          <a:prstGeom prst="rect">
            <a:avLst/>
          </a:prstGeom>
          <a:noFill/>
          <a:ln w="38100">
            <a:solidFill>
              <a:srgbClr val="038EA4"/>
            </a:solidFill>
          </a:ln>
        </p:spPr>
        <p:txBody>
          <a:bodyPr wrap="square" rtlCol="0">
            <a:spAutoFit/>
          </a:bodyPr>
          <a:lstStyle/>
          <a:p>
            <a:pPr algn="ctr"/>
            <a:r>
              <a:rPr lang="en-US" dirty="0"/>
              <a:t>Leaders of Color</a:t>
            </a:r>
          </a:p>
        </p:txBody>
      </p:sp>
      <p:cxnSp>
        <p:nvCxnSpPr>
          <p:cNvPr id="63" name="Straight Connector 62">
            <a:extLst>
              <a:ext uri="{FF2B5EF4-FFF2-40B4-BE49-F238E27FC236}">
                <a16:creationId xmlns:a16="http://schemas.microsoft.com/office/drawing/2014/main" id="{951302BB-2704-9F48-9D7C-BAC1A3CD499E}"/>
              </a:ext>
            </a:extLst>
          </p:cNvPr>
          <p:cNvCxnSpPr>
            <a:cxnSpLocks/>
            <a:endCxn id="64" idx="0"/>
          </p:cNvCxnSpPr>
          <p:nvPr/>
        </p:nvCxnSpPr>
        <p:spPr>
          <a:xfrm>
            <a:off x="7470370" y="1513840"/>
            <a:ext cx="0" cy="594440"/>
          </a:xfrm>
          <a:prstGeom prst="line">
            <a:avLst/>
          </a:prstGeom>
        </p:spPr>
        <p:style>
          <a:lnRef idx="3">
            <a:schemeClr val="dk1"/>
          </a:lnRef>
          <a:fillRef idx="0">
            <a:schemeClr val="dk1"/>
          </a:fillRef>
          <a:effectRef idx="2">
            <a:schemeClr val="dk1"/>
          </a:effectRef>
          <a:fontRef idx="minor">
            <a:schemeClr val="tx1"/>
          </a:fontRef>
        </p:style>
      </p:cxnSp>
      <p:sp>
        <p:nvSpPr>
          <p:cNvPr id="64" name="TextBox 63">
            <a:extLst>
              <a:ext uri="{FF2B5EF4-FFF2-40B4-BE49-F238E27FC236}">
                <a16:creationId xmlns:a16="http://schemas.microsoft.com/office/drawing/2014/main" id="{3659419E-EBE6-334D-A0F5-2B424A86AEE7}"/>
              </a:ext>
            </a:extLst>
          </p:cNvPr>
          <p:cNvSpPr txBox="1"/>
          <p:nvPr/>
        </p:nvSpPr>
        <p:spPr>
          <a:xfrm>
            <a:off x="6647410" y="2108280"/>
            <a:ext cx="1645920" cy="646331"/>
          </a:xfrm>
          <a:prstGeom prst="rect">
            <a:avLst/>
          </a:prstGeom>
          <a:noFill/>
          <a:ln w="38100">
            <a:solidFill>
              <a:srgbClr val="870053"/>
            </a:solidFill>
          </a:ln>
        </p:spPr>
        <p:txBody>
          <a:bodyPr wrap="square" rtlCol="0" anchor="ctr">
            <a:spAutoFit/>
          </a:bodyPr>
          <a:lstStyle/>
          <a:p>
            <a:pPr algn="ctr"/>
            <a:r>
              <a:rPr lang="en-US" dirty="0"/>
              <a:t>Racial Justice Organizing</a:t>
            </a:r>
          </a:p>
        </p:txBody>
      </p:sp>
      <p:cxnSp>
        <p:nvCxnSpPr>
          <p:cNvPr id="65" name="Straight Connector 64">
            <a:extLst>
              <a:ext uri="{FF2B5EF4-FFF2-40B4-BE49-F238E27FC236}">
                <a16:creationId xmlns:a16="http://schemas.microsoft.com/office/drawing/2014/main" id="{CF86F136-2F62-8F44-AFC9-DB654641BD0F}"/>
              </a:ext>
            </a:extLst>
          </p:cNvPr>
          <p:cNvCxnSpPr>
            <a:cxnSpLocks/>
          </p:cNvCxnSpPr>
          <p:nvPr/>
        </p:nvCxnSpPr>
        <p:spPr>
          <a:xfrm>
            <a:off x="7418128" y="2754611"/>
            <a:ext cx="1" cy="459753"/>
          </a:xfrm>
          <a:prstGeom prst="line">
            <a:avLst/>
          </a:prstGeom>
        </p:spPr>
        <p:style>
          <a:lnRef idx="3">
            <a:schemeClr val="dk1"/>
          </a:lnRef>
          <a:fillRef idx="0">
            <a:schemeClr val="dk1"/>
          </a:fillRef>
          <a:effectRef idx="2">
            <a:schemeClr val="dk1"/>
          </a:effectRef>
          <a:fontRef idx="minor">
            <a:schemeClr val="tx1"/>
          </a:fontRef>
        </p:style>
      </p:cxnSp>
      <p:cxnSp>
        <p:nvCxnSpPr>
          <p:cNvPr id="66" name="Straight Connector 65">
            <a:extLst>
              <a:ext uri="{FF2B5EF4-FFF2-40B4-BE49-F238E27FC236}">
                <a16:creationId xmlns:a16="http://schemas.microsoft.com/office/drawing/2014/main" id="{7C103D6E-D09C-F444-9DA1-1D1B1507B426}"/>
              </a:ext>
            </a:extLst>
          </p:cNvPr>
          <p:cNvCxnSpPr>
            <a:cxnSpLocks/>
          </p:cNvCxnSpPr>
          <p:nvPr/>
        </p:nvCxnSpPr>
        <p:spPr>
          <a:xfrm>
            <a:off x="6647410" y="3204272"/>
            <a:ext cx="1717964" cy="0"/>
          </a:xfrm>
          <a:prstGeom prst="line">
            <a:avLst/>
          </a:prstGeom>
        </p:spPr>
        <p:style>
          <a:lnRef idx="3">
            <a:schemeClr val="dk1"/>
          </a:lnRef>
          <a:fillRef idx="0">
            <a:schemeClr val="dk1"/>
          </a:fillRef>
          <a:effectRef idx="2">
            <a:schemeClr val="dk1"/>
          </a:effectRef>
          <a:fontRef idx="minor">
            <a:schemeClr val="tx1"/>
          </a:fontRef>
        </p:style>
      </p:cxnSp>
      <p:cxnSp>
        <p:nvCxnSpPr>
          <p:cNvPr id="67" name="Straight Connector 66">
            <a:extLst>
              <a:ext uri="{FF2B5EF4-FFF2-40B4-BE49-F238E27FC236}">
                <a16:creationId xmlns:a16="http://schemas.microsoft.com/office/drawing/2014/main" id="{514C54BA-6942-9F45-AE11-D3C50B882067}"/>
              </a:ext>
            </a:extLst>
          </p:cNvPr>
          <p:cNvCxnSpPr>
            <a:cxnSpLocks/>
          </p:cNvCxnSpPr>
          <p:nvPr/>
        </p:nvCxnSpPr>
        <p:spPr>
          <a:xfrm flipH="1">
            <a:off x="3938966" y="3008362"/>
            <a:ext cx="6465" cy="322624"/>
          </a:xfrm>
          <a:prstGeom prst="line">
            <a:avLst/>
          </a:prstGeom>
        </p:spPr>
        <p:style>
          <a:lnRef idx="3">
            <a:schemeClr val="dk1"/>
          </a:lnRef>
          <a:fillRef idx="0">
            <a:schemeClr val="dk1"/>
          </a:fillRef>
          <a:effectRef idx="2">
            <a:schemeClr val="dk1"/>
          </a:effectRef>
          <a:fontRef idx="minor">
            <a:schemeClr val="tx1"/>
          </a:fontRef>
        </p:style>
      </p:cxnSp>
      <p:sp>
        <p:nvSpPr>
          <p:cNvPr id="68" name="TextBox 67">
            <a:extLst>
              <a:ext uri="{FF2B5EF4-FFF2-40B4-BE49-F238E27FC236}">
                <a16:creationId xmlns:a16="http://schemas.microsoft.com/office/drawing/2014/main" id="{AA27C24A-169D-6F42-A965-D00C7B1D8BAB}"/>
              </a:ext>
            </a:extLst>
          </p:cNvPr>
          <p:cNvSpPr txBox="1"/>
          <p:nvPr/>
        </p:nvSpPr>
        <p:spPr>
          <a:xfrm>
            <a:off x="6207357" y="4434097"/>
            <a:ext cx="994064" cy="369332"/>
          </a:xfrm>
          <a:prstGeom prst="rect">
            <a:avLst/>
          </a:prstGeom>
          <a:noFill/>
          <a:ln w="38100">
            <a:solidFill>
              <a:srgbClr val="870053"/>
            </a:solidFill>
          </a:ln>
        </p:spPr>
        <p:txBody>
          <a:bodyPr wrap="square" rtlCol="0" anchor="ctr">
            <a:spAutoFit/>
          </a:bodyPr>
          <a:lstStyle/>
          <a:p>
            <a:pPr algn="ctr"/>
            <a:r>
              <a:rPr lang="en-US" dirty="0"/>
              <a:t>SOAR</a:t>
            </a:r>
          </a:p>
        </p:txBody>
      </p:sp>
      <p:sp>
        <p:nvSpPr>
          <p:cNvPr id="69" name="TextBox 68">
            <a:extLst>
              <a:ext uri="{FF2B5EF4-FFF2-40B4-BE49-F238E27FC236}">
                <a16:creationId xmlns:a16="http://schemas.microsoft.com/office/drawing/2014/main" id="{7070CE83-2762-C14F-BA35-8EA54755EF0A}"/>
              </a:ext>
            </a:extLst>
          </p:cNvPr>
          <p:cNvSpPr txBox="1"/>
          <p:nvPr/>
        </p:nvSpPr>
        <p:spPr>
          <a:xfrm>
            <a:off x="7761597" y="4001419"/>
            <a:ext cx="1299093" cy="369332"/>
          </a:xfrm>
          <a:prstGeom prst="rect">
            <a:avLst/>
          </a:prstGeom>
          <a:noFill/>
          <a:ln w="38100">
            <a:solidFill>
              <a:srgbClr val="870053"/>
            </a:solidFill>
          </a:ln>
        </p:spPr>
        <p:txBody>
          <a:bodyPr wrap="square" rtlCol="0" anchor="ctr">
            <a:spAutoFit/>
          </a:bodyPr>
          <a:lstStyle/>
          <a:p>
            <a:pPr algn="ctr"/>
            <a:r>
              <a:rPr lang="en-US" dirty="0"/>
              <a:t>NEED</a:t>
            </a:r>
          </a:p>
        </p:txBody>
      </p:sp>
      <p:cxnSp>
        <p:nvCxnSpPr>
          <p:cNvPr id="70" name="Straight Connector 69">
            <a:extLst>
              <a:ext uri="{FF2B5EF4-FFF2-40B4-BE49-F238E27FC236}">
                <a16:creationId xmlns:a16="http://schemas.microsoft.com/office/drawing/2014/main" id="{EEB0E6C2-08D1-AD47-A66F-5BEFCCC3F973}"/>
              </a:ext>
            </a:extLst>
          </p:cNvPr>
          <p:cNvCxnSpPr>
            <a:cxnSpLocks/>
          </p:cNvCxnSpPr>
          <p:nvPr/>
        </p:nvCxnSpPr>
        <p:spPr>
          <a:xfrm flipH="1">
            <a:off x="2203582" y="2971883"/>
            <a:ext cx="1" cy="2291404"/>
          </a:xfrm>
          <a:prstGeom prst="line">
            <a:avLst/>
          </a:prstGeom>
        </p:spPr>
        <p:style>
          <a:lnRef idx="3">
            <a:schemeClr val="dk1"/>
          </a:lnRef>
          <a:fillRef idx="0">
            <a:schemeClr val="dk1"/>
          </a:fillRef>
          <a:effectRef idx="2">
            <a:schemeClr val="dk1"/>
          </a:effectRef>
          <a:fontRef idx="minor">
            <a:schemeClr val="tx1"/>
          </a:fontRef>
        </p:style>
      </p:cxnSp>
      <p:cxnSp>
        <p:nvCxnSpPr>
          <p:cNvPr id="71" name="Straight Connector 70">
            <a:extLst>
              <a:ext uri="{FF2B5EF4-FFF2-40B4-BE49-F238E27FC236}">
                <a16:creationId xmlns:a16="http://schemas.microsoft.com/office/drawing/2014/main" id="{672B165B-B39E-9A42-A94C-AC6BAB1EFB9C}"/>
              </a:ext>
            </a:extLst>
          </p:cNvPr>
          <p:cNvCxnSpPr>
            <a:cxnSpLocks/>
          </p:cNvCxnSpPr>
          <p:nvPr/>
        </p:nvCxnSpPr>
        <p:spPr>
          <a:xfrm flipV="1">
            <a:off x="6647410" y="3196677"/>
            <a:ext cx="0" cy="1237420"/>
          </a:xfrm>
          <a:prstGeom prst="line">
            <a:avLst/>
          </a:prstGeom>
        </p:spPr>
        <p:style>
          <a:lnRef idx="3">
            <a:schemeClr val="dk1"/>
          </a:lnRef>
          <a:fillRef idx="0">
            <a:schemeClr val="dk1"/>
          </a:fillRef>
          <a:effectRef idx="2">
            <a:schemeClr val="dk1"/>
          </a:effectRef>
          <a:fontRef idx="minor">
            <a:schemeClr val="tx1"/>
          </a:fontRef>
        </p:style>
      </p:cxnSp>
      <p:sp>
        <p:nvSpPr>
          <p:cNvPr id="73" name="TextBox 72">
            <a:extLst>
              <a:ext uri="{FF2B5EF4-FFF2-40B4-BE49-F238E27FC236}">
                <a16:creationId xmlns:a16="http://schemas.microsoft.com/office/drawing/2014/main" id="{C065D9BB-9DA4-C140-8CBE-500DDE665EB5}"/>
              </a:ext>
            </a:extLst>
          </p:cNvPr>
          <p:cNvSpPr txBox="1"/>
          <p:nvPr/>
        </p:nvSpPr>
        <p:spPr>
          <a:xfrm>
            <a:off x="9611360" y="2075926"/>
            <a:ext cx="1645920" cy="646331"/>
          </a:xfrm>
          <a:prstGeom prst="rect">
            <a:avLst/>
          </a:prstGeom>
          <a:noFill/>
          <a:ln w="38100">
            <a:solidFill>
              <a:srgbClr val="3E9E67"/>
            </a:solidFill>
          </a:ln>
        </p:spPr>
        <p:txBody>
          <a:bodyPr wrap="square" rtlCol="0" anchor="ctr">
            <a:spAutoFit/>
          </a:bodyPr>
          <a:lstStyle/>
          <a:p>
            <a:pPr algn="ctr"/>
            <a:r>
              <a:rPr lang="en-US" dirty="0"/>
              <a:t>Racial Justice Development</a:t>
            </a:r>
          </a:p>
        </p:txBody>
      </p:sp>
      <p:cxnSp>
        <p:nvCxnSpPr>
          <p:cNvPr id="74" name="Straight Connector 73">
            <a:extLst>
              <a:ext uri="{FF2B5EF4-FFF2-40B4-BE49-F238E27FC236}">
                <a16:creationId xmlns:a16="http://schemas.microsoft.com/office/drawing/2014/main" id="{81995136-9420-904D-9F5F-7F611EBEB5A3}"/>
              </a:ext>
            </a:extLst>
          </p:cNvPr>
          <p:cNvCxnSpPr>
            <a:cxnSpLocks/>
          </p:cNvCxnSpPr>
          <p:nvPr/>
        </p:nvCxnSpPr>
        <p:spPr>
          <a:xfrm>
            <a:off x="10721339" y="2722257"/>
            <a:ext cx="1" cy="410938"/>
          </a:xfrm>
          <a:prstGeom prst="line">
            <a:avLst/>
          </a:prstGeom>
        </p:spPr>
        <p:style>
          <a:lnRef idx="3">
            <a:schemeClr val="dk1"/>
          </a:lnRef>
          <a:fillRef idx="0">
            <a:schemeClr val="dk1"/>
          </a:fillRef>
          <a:effectRef idx="2">
            <a:schemeClr val="dk1"/>
          </a:effectRef>
          <a:fontRef idx="minor">
            <a:schemeClr val="tx1"/>
          </a:fontRef>
        </p:style>
      </p:cxnSp>
      <p:cxnSp>
        <p:nvCxnSpPr>
          <p:cNvPr id="75" name="Straight Connector 74">
            <a:extLst>
              <a:ext uri="{FF2B5EF4-FFF2-40B4-BE49-F238E27FC236}">
                <a16:creationId xmlns:a16="http://schemas.microsoft.com/office/drawing/2014/main" id="{73809FE2-07F3-AA4F-9D86-C3C9FB5DE97E}"/>
              </a:ext>
            </a:extLst>
          </p:cNvPr>
          <p:cNvCxnSpPr>
            <a:cxnSpLocks/>
          </p:cNvCxnSpPr>
          <p:nvPr/>
        </p:nvCxnSpPr>
        <p:spPr>
          <a:xfrm>
            <a:off x="9719165" y="3131537"/>
            <a:ext cx="1717964" cy="0"/>
          </a:xfrm>
          <a:prstGeom prst="line">
            <a:avLst/>
          </a:prstGeom>
        </p:spPr>
        <p:style>
          <a:lnRef idx="3">
            <a:schemeClr val="dk1"/>
          </a:lnRef>
          <a:fillRef idx="0">
            <a:schemeClr val="dk1"/>
          </a:fillRef>
          <a:effectRef idx="2">
            <a:schemeClr val="dk1"/>
          </a:effectRef>
          <a:fontRef idx="minor">
            <a:schemeClr val="tx1"/>
          </a:fontRef>
        </p:style>
      </p:cxnSp>
      <p:cxnSp>
        <p:nvCxnSpPr>
          <p:cNvPr id="76" name="Straight Connector 75">
            <a:extLst>
              <a:ext uri="{FF2B5EF4-FFF2-40B4-BE49-F238E27FC236}">
                <a16:creationId xmlns:a16="http://schemas.microsoft.com/office/drawing/2014/main" id="{9BE0188D-7754-BE42-9BFE-53CE91777BA3}"/>
              </a:ext>
            </a:extLst>
          </p:cNvPr>
          <p:cNvCxnSpPr>
            <a:cxnSpLocks/>
          </p:cNvCxnSpPr>
          <p:nvPr/>
        </p:nvCxnSpPr>
        <p:spPr>
          <a:xfrm flipH="1">
            <a:off x="9720753" y="3129882"/>
            <a:ext cx="6465" cy="322624"/>
          </a:xfrm>
          <a:prstGeom prst="line">
            <a:avLst/>
          </a:prstGeom>
        </p:spPr>
        <p:style>
          <a:lnRef idx="3">
            <a:schemeClr val="dk1"/>
          </a:lnRef>
          <a:fillRef idx="0">
            <a:schemeClr val="dk1"/>
          </a:fillRef>
          <a:effectRef idx="2">
            <a:schemeClr val="dk1"/>
          </a:effectRef>
          <a:fontRef idx="minor">
            <a:schemeClr val="tx1"/>
          </a:fontRef>
        </p:style>
      </p:cxnSp>
      <p:cxnSp>
        <p:nvCxnSpPr>
          <p:cNvPr id="77" name="Straight Connector 76">
            <a:extLst>
              <a:ext uri="{FF2B5EF4-FFF2-40B4-BE49-F238E27FC236}">
                <a16:creationId xmlns:a16="http://schemas.microsoft.com/office/drawing/2014/main" id="{DA947127-EF44-B548-A8E5-D7FC6F14508F}"/>
              </a:ext>
            </a:extLst>
          </p:cNvPr>
          <p:cNvCxnSpPr>
            <a:cxnSpLocks/>
          </p:cNvCxnSpPr>
          <p:nvPr/>
        </p:nvCxnSpPr>
        <p:spPr>
          <a:xfrm flipH="1">
            <a:off x="11411436" y="3139150"/>
            <a:ext cx="6465" cy="322624"/>
          </a:xfrm>
          <a:prstGeom prst="line">
            <a:avLst/>
          </a:prstGeom>
        </p:spPr>
        <p:style>
          <a:lnRef idx="3">
            <a:schemeClr val="dk1"/>
          </a:lnRef>
          <a:fillRef idx="0">
            <a:schemeClr val="dk1"/>
          </a:fillRef>
          <a:effectRef idx="2">
            <a:schemeClr val="dk1"/>
          </a:effectRef>
          <a:fontRef idx="minor">
            <a:schemeClr val="tx1"/>
          </a:fontRef>
        </p:style>
      </p:cxnSp>
      <p:sp>
        <p:nvSpPr>
          <p:cNvPr id="78" name="TextBox 77">
            <a:extLst>
              <a:ext uri="{FF2B5EF4-FFF2-40B4-BE49-F238E27FC236}">
                <a16:creationId xmlns:a16="http://schemas.microsoft.com/office/drawing/2014/main" id="{E5259496-E36C-1843-A46B-AD624CF7991F}"/>
              </a:ext>
            </a:extLst>
          </p:cNvPr>
          <p:cNvSpPr txBox="1"/>
          <p:nvPr/>
        </p:nvSpPr>
        <p:spPr>
          <a:xfrm>
            <a:off x="10937730" y="3469386"/>
            <a:ext cx="960342" cy="369286"/>
          </a:xfrm>
          <a:prstGeom prst="rect">
            <a:avLst/>
          </a:prstGeom>
          <a:noFill/>
          <a:ln w="38100">
            <a:solidFill>
              <a:srgbClr val="3E9E67"/>
            </a:solidFill>
          </a:ln>
        </p:spPr>
        <p:txBody>
          <a:bodyPr wrap="square" rtlCol="0">
            <a:spAutoFit/>
          </a:bodyPr>
          <a:lstStyle/>
          <a:p>
            <a:pPr algn="ctr"/>
            <a:r>
              <a:rPr lang="en-US" dirty="0"/>
              <a:t>CLNE</a:t>
            </a:r>
          </a:p>
        </p:txBody>
      </p:sp>
      <p:cxnSp>
        <p:nvCxnSpPr>
          <p:cNvPr id="79" name="Straight Connector 78">
            <a:extLst>
              <a:ext uri="{FF2B5EF4-FFF2-40B4-BE49-F238E27FC236}">
                <a16:creationId xmlns:a16="http://schemas.microsoft.com/office/drawing/2014/main" id="{A12E8DEC-306A-F048-9ACF-B4FED3ABC372}"/>
              </a:ext>
            </a:extLst>
          </p:cNvPr>
          <p:cNvCxnSpPr>
            <a:cxnSpLocks/>
          </p:cNvCxnSpPr>
          <p:nvPr/>
        </p:nvCxnSpPr>
        <p:spPr>
          <a:xfrm flipV="1">
            <a:off x="8365374" y="3189150"/>
            <a:ext cx="0" cy="786743"/>
          </a:xfrm>
          <a:prstGeom prst="line">
            <a:avLst/>
          </a:prstGeom>
        </p:spPr>
        <p:style>
          <a:lnRef idx="3">
            <a:schemeClr val="dk1"/>
          </a:lnRef>
          <a:fillRef idx="0">
            <a:schemeClr val="dk1"/>
          </a:fillRef>
          <a:effectRef idx="2">
            <a:schemeClr val="dk1"/>
          </a:effectRef>
          <a:fontRef idx="minor">
            <a:schemeClr val="tx1"/>
          </a:fontRef>
        </p:style>
      </p:cxnSp>
      <p:sp>
        <p:nvSpPr>
          <p:cNvPr id="80" name="TextBox 79">
            <a:extLst>
              <a:ext uri="{FF2B5EF4-FFF2-40B4-BE49-F238E27FC236}">
                <a16:creationId xmlns:a16="http://schemas.microsoft.com/office/drawing/2014/main" id="{D4BA3180-C13C-2641-AB68-2F6F119F4ABB}"/>
              </a:ext>
            </a:extLst>
          </p:cNvPr>
          <p:cNvSpPr txBox="1"/>
          <p:nvPr/>
        </p:nvSpPr>
        <p:spPr>
          <a:xfrm>
            <a:off x="9363555" y="3461774"/>
            <a:ext cx="869720" cy="369332"/>
          </a:xfrm>
          <a:prstGeom prst="rect">
            <a:avLst/>
          </a:prstGeom>
          <a:noFill/>
          <a:ln w="38100">
            <a:solidFill>
              <a:srgbClr val="3E9E67"/>
            </a:solidFill>
          </a:ln>
        </p:spPr>
        <p:txBody>
          <a:bodyPr wrap="square" rtlCol="0">
            <a:spAutoFit/>
          </a:bodyPr>
          <a:lstStyle/>
          <a:p>
            <a:pPr algn="ctr"/>
            <a:r>
              <a:rPr lang="en-US" dirty="0"/>
              <a:t>IDI</a:t>
            </a:r>
          </a:p>
        </p:txBody>
      </p:sp>
      <p:cxnSp>
        <p:nvCxnSpPr>
          <p:cNvPr id="81" name="Straight Connector 80">
            <a:extLst>
              <a:ext uri="{FF2B5EF4-FFF2-40B4-BE49-F238E27FC236}">
                <a16:creationId xmlns:a16="http://schemas.microsoft.com/office/drawing/2014/main" id="{1ACF1B47-3592-F34B-8CDE-7A89A10EA3AA}"/>
              </a:ext>
            </a:extLst>
          </p:cNvPr>
          <p:cNvCxnSpPr>
            <a:cxnSpLocks/>
          </p:cNvCxnSpPr>
          <p:nvPr/>
        </p:nvCxnSpPr>
        <p:spPr>
          <a:xfrm flipH="1">
            <a:off x="4853539" y="2984667"/>
            <a:ext cx="1" cy="2291404"/>
          </a:xfrm>
          <a:prstGeom prst="line">
            <a:avLst/>
          </a:prstGeom>
        </p:spPr>
        <p:style>
          <a:lnRef idx="3">
            <a:schemeClr val="dk1"/>
          </a:lnRef>
          <a:fillRef idx="0">
            <a:schemeClr val="dk1"/>
          </a:fillRef>
          <a:effectRef idx="2">
            <a:schemeClr val="dk1"/>
          </a:effectRef>
          <a:fontRef idx="minor">
            <a:schemeClr val="tx1"/>
          </a:fontRef>
        </p:style>
      </p:cxnSp>
      <p:cxnSp>
        <p:nvCxnSpPr>
          <p:cNvPr id="82" name="Straight Connector 81">
            <a:extLst>
              <a:ext uri="{FF2B5EF4-FFF2-40B4-BE49-F238E27FC236}">
                <a16:creationId xmlns:a16="http://schemas.microsoft.com/office/drawing/2014/main" id="{B8F518A9-6528-7241-A7CB-6CDAFBC796A7}"/>
              </a:ext>
            </a:extLst>
          </p:cNvPr>
          <p:cNvCxnSpPr>
            <a:cxnSpLocks/>
          </p:cNvCxnSpPr>
          <p:nvPr/>
        </p:nvCxnSpPr>
        <p:spPr>
          <a:xfrm flipH="1">
            <a:off x="2769883" y="2971883"/>
            <a:ext cx="1" cy="1421213"/>
          </a:xfrm>
          <a:prstGeom prst="line">
            <a:avLst/>
          </a:prstGeom>
        </p:spPr>
        <p:style>
          <a:lnRef idx="3">
            <a:schemeClr val="dk1"/>
          </a:lnRef>
          <a:fillRef idx="0">
            <a:schemeClr val="dk1"/>
          </a:fillRef>
          <a:effectRef idx="2">
            <a:schemeClr val="dk1"/>
          </a:effectRef>
          <a:fontRef idx="minor">
            <a:schemeClr val="tx1"/>
          </a:fontRef>
        </p:style>
      </p:cxnSp>
      <p:sp>
        <p:nvSpPr>
          <p:cNvPr id="83" name="TextBox 82">
            <a:extLst>
              <a:ext uri="{FF2B5EF4-FFF2-40B4-BE49-F238E27FC236}">
                <a16:creationId xmlns:a16="http://schemas.microsoft.com/office/drawing/2014/main" id="{A41C351C-BB32-6C44-A4F2-91E53527B05F}"/>
              </a:ext>
            </a:extLst>
          </p:cNvPr>
          <p:cNvSpPr txBox="1"/>
          <p:nvPr/>
        </p:nvSpPr>
        <p:spPr>
          <a:xfrm>
            <a:off x="1217982" y="5262422"/>
            <a:ext cx="1938207" cy="646331"/>
          </a:xfrm>
          <a:prstGeom prst="rect">
            <a:avLst/>
          </a:prstGeom>
          <a:noFill/>
          <a:ln w="38100">
            <a:solidFill>
              <a:srgbClr val="038EA4"/>
            </a:solidFill>
          </a:ln>
        </p:spPr>
        <p:txBody>
          <a:bodyPr wrap="square" rtlCol="0">
            <a:spAutoFit/>
          </a:bodyPr>
          <a:lstStyle/>
          <a:p>
            <a:pPr algn="ctr"/>
            <a:r>
              <a:rPr lang="en-US" dirty="0"/>
              <a:t>MCC Reparations Work</a:t>
            </a:r>
          </a:p>
        </p:txBody>
      </p:sp>
      <p:sp>
        <p:nvSpPr>
          <p:cNvPr id="84" name="TextBox 83">
            <a:extLst>
              <a:ext uri="{FF2B5EF4-FFF2-40B4-BE49-F238E27FC236}">
                <a16:creationId xmlns:a16="http://schemas.microsoft.com/office/drawing/2014/main" id="{ED0D2A39-141D-CC4C-B3F7-1089BFC971E4}"/>
              </a:ext>
            </a:extLst>
          </p:cNvPr>
          <p:cNvSpPr txBox="1"/>
          <p:nvPr/>
        </p:nvSpPr>
        <p:spPr>
          <a:xfrm>
            <a:off x="2446792" y="4391365"/>
            <a:ext cx="1217841" cy="369332"/>
          </a:xfrm>
          <a:prstGeom prst="rect">
            <a:avLst/>
          </a:prstGeom>
          <a:noFill/>
          <a:ln w="38100">
            <a:solidFill>
              <a:srgbClr val="038EA4"/>
            </a:solidFill>
          </a:ln>
        </p:spPr>
        <p:txBody>
          <a:bodyPr wrap="square" rtlCol="0">
            <a:spAutoFit/>
          </a:bodyPr>
          <a:lstStyle/>
          <a:p>
            <a:pPr algn="ctr"/>
            <a:r>
              <a:rPr lang="en-US" dirty="0"/>
              <a:t>AMMPARO</a:t>
            </a:r>
          </a:p>
        </p:txBody>
      </p:sp>
      <p:sp>
        <p:nvSpPr>
          <p:cNvPr id="85" name="TextBox 84">
            <a:extLst>
              <a:ext uri="{FF2B5EF4-FFF2-40B4-BE49-F238E27FC236}">
                <a16:creationId xmlns:a16="http://schemas.microsoft.com/office/drawing/2014/main" id="{0842CA7F-D1F6-0D4B-8F4D-584F0CA73B95}"/>
              </a:ext>
            </a:extLst>
          </p:cNvPr>
          <p:cNvSpPr txBox="1"/>
          <p:nvPr/>
        </p:nvSpPr>
        <p:spPr>
          <a:xfrm>
            <a:off x="4084988" y="5276071"/>
            <a:ext cx="1265583" cy="923330"/>
          </a:xfrm>
          <a:prstGeom prst="rect">
            <a:avLst/>
          </a:prstGeom>
          <a:noFill/>
          <a:ln w="38100">
            <a:solidFill>
              <a:srgbClr val="038EA4"/>
            </a:solidFill>
          </a:ln>
        </p:spPr>
        <p:txBody>
          <a:bodyPr wrap="square" rtlCol="0">
            <a:spAutoFit/>
          </a:bodyPr>
          <a:lstStyle/>
          <a:p>
            <a:pPr algn="ctr"/>
            <a:r>
              <a:rPr lang="en-US" dirty="0"/>
              <a:t>Muslim Solidarity Task Force</a:t>
            </a:r>
          </a:p>
        </p:txBody>
      </p:sp>
      <p:cxnSp>
        <p:nvCxnSpPr>
          <p:cNvPr id="86" name="Straight Connector 85">
            <a:extLst>
              <a:ext uri="{FF2B5EF4-FFF2-40B4-BE49-F238E27FC236}">
                <a16:creationId xmlns:a16="http://schemas.microsoft.com/office/drawing/2014/main" id="{DFF7A886-83A5-744A-942F-4FB7D698EA91}"/>
              </a:ext>
            </a:extLst>
          </p:cNvPr>
          <p:cNvCxnSpPr>
            <a:cxnSpLocks/>
          </p:cNvCxnSpPr>
          <p:nvPr/>
        </p:nvCxnSpPr>
        <p:spPr>
          <a:xfrm flipV="1">
            <a:off x="10614930" y="3133827"/>
            <a:ext cx="0" cy="1626870"/>
          </a:xfrm>
          <a:prstGeom prst="line">
            <a:avLst/>
          </a:prstGeom>
        </p:spPr>
        <p:style>
          <a:lnRef idx="3">
            <a:schemeClr val="dk1"/>
          </a:lnRef>
          <a:fillRef idx="0">
            <a:schemeClr val="dk1"/>
          </a:fillRef>
          <a:effectRef idx="2">
            <a:schemeClr val="dk1"/>
          </a:effectRef>
          <a:fontRef idx="minor">
            <a:schemeClr val="tx1"/>
          </a:fontRef>
        </p:style>
      </p:cxnSp>
      <p:sp>
        <p:nvSpPr>
          <p:cNvPr id="87" name="TextBox 86">
            <a:extLst>
              <a:ext uri="{FF2B5EF4-FFF2-40B4-BE49-F238E27FC236}">
                <a16:creationId xmlns:a16="http://schemas.microsoft.com/office/drawing/2014/main" id="{906364DE-A75E-A445-8007-CDE4DF96DFA4}"/>
              </a:ext>
            </a:extLst>
          </p:cNvPr>
          <p:cNvSpPr txBox="1"/>
          <p:nvPr/>
        </p:nvSpPr>
        <p:spPr>
          <a:xfrm>
            <a:off x="9910492" y="4769965"/>
            <a:ext cx="1448708" cy="923330"/>
          </a:xfrm>
          <a:prstGeom prst="rect">
            <a:avLst/>
          </a:prstGeom>
          <a:noFill/>
          <a:ln w="38100">
            <a:solidFill>
              <a:srgbClr val="3E9E67"/>
            </a:solidFill>
          </a:ln>
        </p:spPr>
        <p:txBody>
          <a:bodyPr wrap="square" rtlCol="0">
            <a:spAutoFit/>
          </a:bodyPr>
          <a:lstStyle/>
          <a:p>
            <a:pPr algn="ctr"/>
            <a:r>
              <a:rPr lang="en-US" dirty="0"/>
              <a:t>Resource Development &amp; Sharing</a:t>
            </a:r>
          </a:p>
        </p:txBody>
      </p:sp>
      <p:sp>
        <p:nvSpPr>
          <p:cNvPr id="89" name="TextBox 88">
            <a:extLst>
              <a:ext uri="{FF2B5EF4-FFF2-40B4-BE49-F238E27FC236}">
                <a16:creationId xmlns:a16="http://schemas.microsoft.com/office/drawing/2014/main" id="{6D0BDEC7-A032-DF4C-9AD2-7272A52C0431}"/>
              </a:ext>
            </a:extLst>
          </p:cNvPr>
          <p:cNvSpPr txBox="1"/>
          <p:nvPr/>
        </p:nvSpPr>
        <p:spPr>
          <a:xfrm>
            <a:off x="5911993" y="5276457"/>
            <a:ext cx="2088534" cy="646331"/>
          </a:xfrm>
          <a:prstGeom prst="rect">
            <a:avLst/>
          </a:prstGeom>
          <a:noFill/>
          <a:ln w="38100">
            <a:solidFill>
              <a:srgbClr val="870053"/>
            </a:solidFill>
          </a:ln>
        </p:spPr>
        <p:txBody>
          <a:bodyPr wrap="square" rtlCol="0" anchor="ctr">
            <a:spAutoFit/>
          </a:bodyPr>
          <a:lstStyle/>
          <a:p>
            <a:pPr algn="ctr"/>
            <a:r>
              <a:rPr lang="en-US" dirty="0"/>
              <a:t>Voter </a:t>
            </a:r>
          </a:p>
          <a:p>
            <a:pPr algn="ctr"/>
            <a:r>
              <a:rPr lang="en-US" dirty="0"/>
              <a:t>Re-enfranchisement</a:t>
            </a:r>
          </a:p>
        </p:txBody>
      </p:sp>
      <p:cxnSp>
        <p:nvCxnSpPr>
          <p:cNvPr id="90" name="Straight Connector 89">
            <a:extLst>
              <a:ext uri="{FF2B5EF4-FFF2-40B4-BE49-F238E27FC236}">
                <a16:creationId xmlns:a16="http://schemas.microsoft.com/office/drawing/2014/main" id="{56DDFAF9-33E4-3E4C-ABC2-84B119F8B36F}"/>
              </a:ext>
            </a:extLst>
          </p:cNvPr>
          <p:cNvCxnSpPr>
            <a:cxnSpLocks/>
            <a:stCxn id="68" idx="2"/>
          </p:cNvCxnSpPr>
          <p:nvPr/>
        </p:nvCxnSpPr>
        <p:spPr>
          <a:xfrm>
            <a:off x="6704389" y="4803429"/>
            <a:ext cx="524" cy="479484"/>
          </a:xfrm>
          <a:prstGeom prst="line">
            <a:avLst/>
          </a:prstGeom>
        </p:spPr>
        <p:style>
          <a:lnRef idx="3">
            <a:schemeClr val="dk1"/>
          </a:lnRef>
          <a:fillRef idx="0">
            <a:schemeClr val="dk1"/>
          </a:fillRef>
          <a:effectRef idx="2">
            <a:schemeClr val="dk1"/>
          </a:effectRef>
          <a:fontRef idx="minor">
            <a:schemeClr val="tx1"/>
          </a:fontRef>
        </p:style>
      </p:cxnSp>
      <p:sp>
        <p:nvSpPr>
          <p:cNvPr id="92" name="TextBox 91">
            <a:extLst>
              <a:ext uri="{FF2B5EF4-FFF2-40B4-BE49-F238E27FC236}">
                <a16:creationId xmlns:a16="http://schemas.microsoft.com/office/drawing/2014/main" id="{371EA950-A46C-F74A-8F42-1F495520BEE7}"/>
              </a:ext>
            </a:extLst>
          </p:cNvPr>
          <p:cNvSpPr txBox="1"/>
          <p:nvPr/>
        </p:nvSpPr>
        <p:spPr>
          <a:xfrm>
            <a:off x="223918" y="3301818"/>
            <a:ext cx="994064" cy="646331"/>
          </a:xfrm>
          <a:prstGeom prst="rect">
            <a:avLst/>
          </a:prstGeom>
          <a:noFill/>
          <a:ln w="38100">
            <a:solidFill>
              <a:srgbClr val="038EA4"/>
            </a:solidFill>
          </a:ln>
        </p:spPr>
        <p:txBody>
          <a:bodyPr wrap="square" rtlCol="0">
            <a:spAutoFit/>
          </a:bodyPr>
          <a:lstStyle/>
          <a:p>
            <a:pPr algn="ctr"/>
            <a:r>
              <a:rPr lang="en-US" dirty="0"/>
              <a:t>Unite Table</a:t>
            </a:r>
          </a:p>
        </p:txBody>
      </p:sp>
      <p:sp>
        <p:nvSpPr>
          <p:cNvPr id="93" name="TextBox 92">
            <a:extLst>
              <a:ext uri="{FF2B5EF4-FFF2-40B4-BE49-F238E27FC236}">
                <a16:creationId xmlns:a16="http://schemas.microsoft.com/office/drawing/2014/main" id="{B10F35C2-21EB-1842-A870-5233ED38316F}"/>
              </a:ext>
            </a:extLst>
          </p:cNvPr>
          <p:cNvSpPr txBox="1"/>
          <p:nvPr/>
        </p:nvSpPr>
        <p:spPr>
          <a:xfrm>
            <a:off x="155562" y="4277237"/>
            <a:ext cx="1708727" cy="646331"/>
          </a:xfrm>
          <a:prstGeom prst="rect">
            <a:avLst/>
          </a:prstGeom>
          <a:noFill/>
          <a:ln w="38100">
            <a:solidFill>
              <a:srgbClr val="038EA4"/>
            </a:solidFill>
          </a:ln>
        </p:spPr>
        <p:txBody>
          <a:bodyPr wrap="square" rtlCol="0">
            <a:spAutoFit/>
          </a:bodyPr>
          <a:lstStyle/>
          <a:p>
            <a:pPr algn="ctr"/>
            <a:r>
              <a:rPr lang="en-US" dirty="0"/>
              <a:t>Racial Justice Liaisons/Teams</a:t>
            </a:r>
          </a:p>
        </p:txBody>
      </p:sp>
      <p:cxnSp>
        <p:nvCxnSpPr>
          <p:cNvPr id="94" name="Straight Connector 93">
            <a:extLst>
              <a:ext uri="{FF2B5EF4-FFF2-40B4-BE49-F238E27FC236}">
                <a16:creationId xmlns:a16="http://schemas.microsoft.com/office/drawing/2014/main" id="{A37DCFD7-C01C-1B46-9977-83C33600AC1F}"/>
              </a:ext>
            </a:extLst>
          </p:cNvPr>
          <p:cNvCxnSpPr>
            <a:cxnSpLocks/>
          </p:cNvCxnSpPr>
          <p:nvPr/>
        </p:nvCxnSpPr>
        <p:spPr>
          <a:xfrm>
            <a:off x="5977359" y="1190442"/>
            <a:ext cx="0" cy="336764"/>
          </a:xfrm>
          <a:prstGeom prst="line">
            <a:avLst/>
          </a:prstGeom>
        </p:spPr>
        <p:style>
          <a:lnRef idx="3">
            <a:schemeClr val="dk1"/>
          </a:lnRef>
          <a:fillRef idx="0">
            <a:schemeClr val="dk1"/>
          </a:fillRef>
          <a:effectRef idx="2">
            <a:schemeClr val="dk1"/>
          </a:effectRef>
          <a:fontRef idx="minor">
            <a:schemeClr val="tx1"/>
          </a:fontRef>
        </p:style>
      </p:cxnSp>
      <p:cxnSp>
        <p:nvCxnSpPr>
          <p:cNvPr id="95" name="Straight Connector 94">
            <a:extLst>
              <a:ext uri="{FF2B5EF4-FFF2-40B4-BE49-F238E27FC236}">
                <a16:creationId xmlns:a16="http://schemas.microsoft.com/office/drawing/2014/main" id="{EBABA86A-29BB-684C-B0BB-12502DD26A85}"/>
              </a:ext>
            </a:extLst>
          </p:cNvPr>
          <p:cNvCxnSpPr>
            <a:cxnSpLocks/>
          </p:cNvCxnSpPr>
          <p:nvPr/>
        </p:nvCxnSpPr>
        <p:spPr>
          <a:xfrm>
            <a:off x="10434320" y="1513840"/>
            <a:ext cx="0" cy="566796"/>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3143223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a:t>CLNE</a:t>
            </a:r>
            <a:r>
              <a:rPr lang="en-US" sz="3000" b="1" dirty="0"/>
              <a:t> (Center for Leadership &amp; Neighborhood Engagement) </a:t>
            </a:r>
          </a:p>
        </p:txBody>
      </p:sp>
      <p:sp>
        <p:nvSpPr>
          <p:cNvPr id="5" name="Content Placeholder 4">
            <a:extLst>
              <a:ext uri="{FF2B5EF4-FFF2-40B4-BE49-F238E27FC236}">
                <a16:creationId xmlns:a16="http://schemas.microsoft.com/office/drawing/2014/main" id="{B0C14C7A-E2DB-D941-A9A4-05E8946A39BD}"/>
              </a:ext>
            </a:extLst>
          </p:cNvPr>
          <p:cNvSpPr>
            <a:spLocks noGrp="1"/>
          </p:cNvSpPr>
          <p:nvPr>
            <p:ph sz="half" idx="1"/>
          </p:nvPr>
        </p:nvSpPr>
        <p:spPr>
          <a:xfrm>
            <a:off x="838200" y="1825625"/>
            <a:ext cx="5753100" cy="4351338"/>
          </a:xfrm>
        </p:spPr>
        <p:txBody>
          <a:bodyPr>
            <a:normAutofit/>
          </a:bodyPr>
          <a:lstStyle/>
          <a:p>
            <a:r>
              <a:rPr lang="en-US" dirty="0"/>
              <a:t>To offer transformative learning experiences that strengthen and inspire leaders and congregations.</a:t>
            </a:r>
          </a:p>
          <a:p>
            <a:r>
              <a:rPr lang="en-US" dirty="0"/>
              <a:t>The Center partners with community organizations to provide access to coaching, training, programming and immersion experiences that teach:</a:t>
            </a:r>
          </a:p>
          <a:p>
            <a:pPr lvl="1"/>
            <a:r>
              <a:rPr lang="en-US" dirty="0"/>
              <a:t>Cultural Competency</a:t>
            </a:r>
          </a:p>
          <a:p>
            <a:pPr lvl="1"/>
            <a:r>
              <a:rPr lang="en-US" dirty="0"/>
              <a:t>How to engage neighbors through asset-based community development</a:t>
            </a:r>
          </a:p>
        </p:txBody>
      </p:sp>
      <p:pic>
        <p:nvPicPr>
          <p:cNvPr id="8" name="Content Placeholder 7" descr="Logo, company name&#10;&#10;Description automatically generated">
            <a:extLst>
              <a:ext uri="{FF2B5EF4-FFF2-40B4-BE49-F238E27FC236}">
                <a16:creationId xmlns:a16="http://schemas.microsoft.com/office/drawing/2014/main" id="{A7968022-7898-2748-9CF9-4D7F01C96869}"/>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387431" y="1968500"/>
            <a:ext cx="3718719" cy="3718719"/>
          </a:xfrm>
        </p:spPr>
      </p:pic>
      <p:cxnSp>
        <p:nvCxnSpPr>
          <p:cNvPr id="4" name="Straight Connector 3"/>
          <p:cNvCxnSpPr/>
          <p:nvPr/>
        </p:nvCxnSpPr>
        <p:spPr>
          <a:xfrm>
            <a:off x="838200" y="1398305"/>
            <a:ext cx="10383982" cy="0"/>
          </a:xfrm>
          <a:prstGeom prst="line">
            <a:avLst/>
          </a:prstGeom>
          <a:ln w="63500">
            <a:gradFill flip="none" rotWithShape="1">
              <a:gsLst>
                <a:gs pos="0">
                  <a:srgbClr val="3E9E67"/>
                </a:gs>
                <a:gs pos="27000">
                  <a:srgbClr val="038EA4"/>
                </a:gs>
                <a:gs pos="79000">
                  <a:srgbClr val="870053"/>
                </a:gs>
                <a:gs pos="54000">
                  <a:srgbClr val="002C5C"/>
                </a:gs>
                <a:gs pos="100000">
                  <a:srgbClr val="D34B49"/>
                </a:gs>
              </a:gsLst>
              <a:path path="shape">
                <a:fillToRect l="50000" t="50000" r="50000" b="50000"/>
              </a:path>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81894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0" y="0"/>
            <a:ext cx="12192000" cy="6858000"/>
            <a:chOff x="0" y="0"/>
            <a:chExt cx="12192000" cy="6858000"/>
          </a:xfrm>
        </p:grpSpPr>
        <p:sp>
          <p:nvSpPr>
            <p:cNvPr id="4" name="Rectangle 3"/>
            <p:cNvSpPr/>
            <p:nvPr/>
          </p:nvSpPr>
          <p:spPr>
            <a:xfrm>
              <a:off x="0" y="4331855"/>
              <a:ext cx="12192000" cy="2526145"/>
            </a:xfrm>
            <a:prstGeom prst="rect">
              <a:avLst/>
            </a:prstGeom>
            <a:solidFill>
              <a:srgbClr val="3E1F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2707" y="0"/>
              <a:ext cx="7666585" cy="6858000"/>
            </a:xfrm>
            <a:prstGeom prst="rect">
              <a:avLst/>
            </a:prstGeom>
          </p:spPr>
        </p:pic>
        <p:cxnSp>
          <p:nvCxnSpPr>
            <p:cNvPr id="6" name="Straight Connector 5"/>
            <p:cNvCxnSpPr/>
            <p:nvPr/>
          </p:nvCxnSpPr>
          <p:spPr>
            <a:xfrm>
              <a:off x="6899564" y="4327237"/>
              <a:ext cx="5292436" cy="0"/>
            </a:xfrm>
            <a:prstGeom prst="line">
              <a:avLst/>
            </a:prstGeom>
            <a:ln w="57150">
              <a:solidFill>
                <a:srgbClr val="34B73F"/>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0" y="4327237"/>
              <a:ext cx="5541818" cy="0"/>
            </a:xfrm>
            <a:prstGeom prst="line">
              <a:avLst/>
            </a:prstGeom>
            <a:ln w="57150">
              <a:solidFill>
                <a:srgbClr val="34B73F"/>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35236" y="1052944"/>
              <a:ext cx="577273" cy="577273"/>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64350" y="1126836"/>
              <a:ext cx="523757" cy="734292"/>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02746" y="1789545"/>
              <a:ext cx="522710" cy="441037"/>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69767" y="1985965"/>
              <a:ext cx="885484" cy="861963"/>
            </a:xfrm>
            <a:prstGeom prst="rect">
              <a:avLst/>
            </a:prstGeom>
          </p:spPr>
        </p:pic>
        <p:pic>
          <p:nvPicPr>
            <p:cNvPr id="13" name="Picture 12"/>
            <p:cNvPicPr>
              <a:picLocks noChangeAspect="1"/>
            </p:cNvPicPr>
            <p:nvPr/>
          </p:nvPicPr>
          <p:blipFill rotWithShape="1">
            <a:blip r:embed="rId8" cstate="print">
              <a:extLst>
                <a:ext uri="{28A0092B-C50C-407E-A947-70E740481C1C}">
                  <a14:useLocalDpi xmlns:a14="http://schemas.microsoft.com/office/drawing/2010/main" val="0"/>
                </a:ext>
              </a:extLst>
            </a:blip>
            <a:srcRect r="57071" b="55825"/>
            <a:stretch/>
          </p:blipFill>
          <p:spPr>
            <a:xfrm>
              <a:off x="6210914" y="2902529"/>
              <a:ext cx="924516" cy="1427018"/>
            </a:xfrm>
            <a:prstGeom prst="rect">
              <a:avLst/>
            </a:prstGeom>
          </p:spPr>
        </p:pic>
      </p:grpSp>
      <p:sp>
        <p:nvSpPr>
          <p:cNvPr id="12" name="TextBox 11"/>
          <p:cNvSpPr txBox="1"/>
          <p:nvPr/>
        </p:nvSpPr>
        <p:spPr>
          <a:xfrm>
            <a:off x="4489832" y="722680"/>
            <a:ext cx="3878314"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Macro-Level</a:t>
            </a:r>
          </a:p>
        </p:txBody>
      </p:sp>
      <p:sp>
        <p:nvSpPr>
          <p:cNvPr id="15" name="TextBox 14"/>
          <p:cNvSpPr txBox="1"/>
          <p:nvPr/>
        </p:nvSpPr>
        <p:spPr>
          <a:xfrm>
            <a:off x="4489832" y="5210206"/>
            <a:ext cx="3878314"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Micro-Level</a:t>
            </a:r>
          </a:p>
        </p:txBody>
      </p:sp>
      <p:sp>
        <p:nvSpPr>
          <p:cNvPr id="16" name="TextBox 15"/>
          <p:cNvSpPr txBox="1"/>
          <p:nvPr/>
        </p:nvSpPr>
        <p:spPr>
          <a:xfrm>
            <a:off x="4489832" y="3074370"/>
            <a:ext cx="3878314"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Meso</a:t>
            </a:r>
            <a:r>
              <a:rPr kumimoji="0" lang="en-US" sz="4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-Level</a:t>
            </a:r>
          </a:p>
        </p:txBody>
      </p:sp>
      <p:sp>
        <p:nvSpPr>
          <p:cNvPr id="17" name="TextBox 16"/>
          <p:cNvSpPr txBox="1"/>
          <p:nvPr/>
        </p:nvSpPr>
        <p:spPr>
          <a:xfrm>
            <a:off x="221470" y="5359338"/>
            <a:ext cx="226290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Leaders of Color</a:t>
            </a:r>
          </a:p>
        </p:txBody>
      </p:sp>
      <p:sp>
        <p:nvSpPr>
          <p:cNvPr id="18" name="TextBox 17"/>
          <p:cNvSpPr txBox="1"/>
          <p:nvPr/>
        </p:nvSpPr>
        <p:spPr>
          <a:xfrm>
            <a:off x="418323" y="568791"/>
            <a:ext cx="2395364"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Racial Justice Organizer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Calibri" panose="020F0502020204030204"/>
              </a:rPr>
              <a:t>SOAR</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TextBox 18"/>
          <p:cNvSpPr txBox="1"/>
          <p:nvPr/>
        </p:nvSpPr>
        <p:spPr>
          <a:xfrm>
            <a:off x="283984" y="2579673"/>
            <a:ext cx="223174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Unite Table</a:t>
            </a:r>
          </a:p>
        </p:txBody>
      </p:sp>
      <p:sp>
        <p:nvSpPr>
          <p:cNvPr id="20" name="TextBox 19"/>
          <p:cNvSpPr txBox="1"/>
          <p:nvPr/>
        </p:nvSpPr>
        <p:spPr>
          <a:xfrm>
            <a:off x="283985" y="3162194"/>
            <a:ext cx="223174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Racial Justice Liaisons</a:t>
            </a:r>
          </a:p>
        </p:txBody>
      </p:sp>
      <p:sp>
        <p:nvSpPr>
          <p:cNvPr id="22" name="TextBox 21"/>
          <p:cNvSpPr txBox="1"/>
          <p:nvPr/>
        </p:nvSpPr>
        <p:spPr>
          <a:xfrm rot="19681648">
            <a:off x="580099" y="3853356"/>
            <a:ext cx="223174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Tools: IDI, text studies, forums, etc.</a:t>
            </a:r>
          </a:p>
        </p:txBody>
      </p:sp>
      <p:sp>
        <p:nvSpPr>
          <p:cNvPr id="23" name="TextBox 22"/>
          <p:cNvSpPr txBox="1"/>
          <p:nvPr/>
        </p:nvSpPr>
        <p:spPr>
          <a:xfrm>
            <a:off x="9384146" y="3211119"/>
            <a:ext cx="238953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Cultural/societal racism </a:t>
            </a:r>
          </a:p>
        </p:txBody>
      </p:sp>
      <p:sp>
        <p:nvSpPr>
          <p:cNvPr id="24" name="TextBox 23"/>
          <p:cNvSpPr txBox="1"/>
          <p:nvPr/>
        </p:nvSpPr>
        <p:spPr>
          <a:xfrm>
            <a:off x="9328929" y="472681"/>
            <a:ext cx="26416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Structural/systemic racism</a:t>
            </a:r>
          </a:p>
        </p:txBody>
      </p:sp>
      <p:sp>
        <p:nvSpPr>
          <p:cNvPr id="25" name="TextBox 24"/>
          <p:cNvSpPr txBox="1"/>
          <p:nvPr/>
        </p:nvSpPr>
        <p:spPr>
          <a:xfrm>
            <a:off x="9707620" y="5221628"/>
            <a:ext cx="2262909"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Historical trauma; Internalized Racial Oppression </a:t>
            </a:r>
          </a:p>
        </p:txBody>
      </p:sp>
    </p:spTree>
    <p:extLst>
      <p:ext uri="{BB962C8B-B14F-4D97-AF65-F5344CB8AC3E}">
        <p14:creationId xmlns:p14="http://schemas.microsoft.com/office/powerpoint/2010/main" val="3767356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Where do you see yourself?</a:t>
            </a:r>
          </a:p>
        </p:txBody>
      </p:sp>
      <p:cxnSp>
        <p:nvCxnSpPr>
          <p:cNvPr id="4" name="Straight Connector 3"/>
          <p:cNvCxnSpPr/>
          <p:nvPr/>
        </p:nvCxnSpPr>
        <p:spPr>
          <a:xfrm>
            <a:off x="838200" y="1348509"/>
            <a:ext cx="10383982" cy="0"/>
          </a:xfrm>
          <a:prstGeom prst="line">
            <a:avLst/>
          </a:prstGeom>
          <a:ln w="63500">
            <a:gradFill flip="none" rotWithShape="1">
              <a:gsLst>
                <a:gs pos="0">
                  <a:srgbClr val="3E9E67"/>
                </a:gs>
                <a:gs pos="27000">
                  <a:srgbClr val="038EA4"/>
                </a:gs>
                <a:gs pos="79000">
                  <a:srgbClr val="870053"/>
                </a:gs>
                <a:gs pos="54000">
                  <a:srgbClr val="002C5C"/>
                </a:gs>
                <a:gs pos="100000">
                  <a:srgbClr val="D34B49"/>
                </a:gs>
              </a:gsLst>
              <a:path path="shape">
                <a:fillToRect l="50000" t="50000" r="50000" b="50000"/>
              </a:path>
              <a:tileRect/>
            </a:gradFill>
          </a:ln>
        </p:spPr>
        <p:style>
          <a:lnRef idx="1">
            <a:schemeClr val="accent1"/>
          </a:lnRef>
          <a:fillRef idx="0">
            <a:schemeClr val="accent1"/>
          </a:fillRef>
          <a:effectRef idx="0">
            <a:schemeClr val="accent1"/>
          </a:effectRef>
          <a:fontRef idx="minor">
            <a:schemeClr val="tx1"/>
          </a:fontRef>
        </p:style>
      </p:cxnSp>
      <p:pic>
        <p:nvPicPr>
          <p:cNvPr id="5" name="Picture 4" descr="Diagram&#10;&#10;Description automatically generated">
            <a:extLst>
              <a:ext uri="{FF2B5EF4-FFF2-40B4-BE49-F238E27FC236}">
                <a16:creationId xmlns:a16="http://schemas.microsoft.com/office/drawing/2014/main" id="{F2C414E0-6D87-2E4B-A42B-C26B2CC466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5171" y="1512623"/>
            <a:ext cx="9870040" cy="4980252"/>
          </a:xfrm>
          <a:prstGeom prst="rect">
            <a:avLst/>
          </a:prstGeom>
        </p:spPr>
      </p:pic>
      <p:sp>
        <p:nvSpPr>
          <p:cNvPr id="3" name="Rectangle 2">
            <a:extLst>
              <a:ext uri="{FF2B5EF4-FFF2-40B4-BE49-F238E27FC236}">
                <a16:creationId xmlns:a16="http://schemas.microsoft.com/office/drawing/2014/main" id="{CAD0D4D1-2EFB-4B4E-927E-81DB7DFDB40A}"/>
              </a:ext>
            </a:extLst>
          </p:cNvPr>
          <p:cNvSpPr/>
          <p:nvPr/>
        </p:nvSpPr>
        <p:spPr>
          <a:xfrm>
            <a:off x="7732643" y="4949687"/>
            <a:ext cx="1159566" cy="11860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822522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Minneapolis Area Synod, ELCA</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3934" y="365125"/>
            <a:ext cx="1049751" cy="1006331"/>
          </a:xfrm>
          <a:prstGeom prst="rect">
            <a:avLst/>
          </a:prstGeom>
        </p:spPr>
      </p:pic>
      <p:sp>
        <p:nvSpPr>
          <p:cNvPr id="3" name="Content Placeholder 2"/>
          <p:cNvSpPr>
            <a:spLocks noGrp="1"/>
          </p:cNvSpPr>
          <p:nvPr>
            <p:ph idx="1"/>
          </p:nvPr>
        </p:nvSpPr>
        <p:spPr>
          <a:xfrm>
            <a:off x="838200" y="1825625"/>
            <a:ext cx="7308273" cy="4796848"/>
          </a:xfrm>
        </p:spPr>
        <p:txBody>
          <a:bodyPr>
            <a:normAutofit/>
          </a:bodyPr>
          <a:lstStyle/>
          <a:p>
            <a:r>
              <a:rPr lang="en-US" dirty="0"/>
              <a:t>The largest of the 65 synods in the United States</a:t>
            </a:r>
          </a:p>
          <a:p>
            <a:pPr lvl="1"/>
            <a:r>
              <a:rPr lang="en-US" dirty="0"/>
              <a:t>145 Congregations</a:t>
            </a:r>
          </a:p>
          <a:p>
            <a:pPr lvl="1"/>
            <a:r>
              <a:rPr lang="en-US" dirty="0"/>
              <a:t>More than 160,000 baptized members</a:t>
            </a:r>
          </a:p>
          <a:p>
            <a:pPr lvl="1"/>
            <a:r>
              <a:rPr lang="en-US" dirty="0"/>
              <a:t>Over 300 active rostered leaders</a:t>
            </a:r>
          </a:p>
          <a:p>
            <a:pPr lvl="1"/>
            <a:r>
              <a:rPr lang="en-US" dirty="0"/>
              <a:t>Over 2,000 students confirmed each year</a:t>
            </a:r>
          </a:p>
          <a:p>
            <a:r>
              <a:rPr lang="en-US" dirty="0"/>
              <a:t>“The Minneapolis Area Synod works together so that all experience gracious invitation into life-giving Christian community and live in just and healthy neighborhoods.”</a:t>
            </a:r>
          </a:p>
          <a:p>
            <a:r>
              <a:rPr lang="en-US" dirty="0"/>
              <a:t>Bishop: Rev. Ann Svennungsen</a:t>
            </a:r>
          </a:p>
        </p:txBody>
      </p:sp>
      <p:cxnSp>
        <p:nvCxnSpPr>
          <p:cNvPr id="5" name="Straight Connector 4"/>
          <p:cNvCxnSpPr/>
          <p:nvPr/>
        </p:nvCxnSpPr>
        <p:spPr>
          <a:xfrm>
            <a:off x="838200" y="1348509"/>
            <a:ext cx="10383982" cy="0"/>
          </a:xfrm>
          <a:prstGeom prst="line">
            <a:avLst/>
          </a:prstGeom>
          <a:ln w="63500">
            <a:gradFill flip="none" rotWithShape="1">
              <a:gsLst>
                <a:gs pos="0">
                  <a:srgbClr val="3E9E67"/>
                </a:gs>
                <a:gs pos="27000">
                  <a:srgbClr val="038EA4"/>
                </a:gs>
                <a:gs pos="79000">
                  <a:srgbClr val="870053"/>
                </a:gs>
                <a:gs pos="54000">
                  <a:srgbClr val="002C5C"/>
                </a:gs>
                <a:gs pos="100000">
                  <a:srgbClr val="D34B49"/>
                </a:gs>
              </a:gsLst>
              <a:path path="shape">
                <a:fillToRect l="50000" t="50000" r="50000" b="50000"/>
              </a:path>
              <a:tileRect/>
            </a:gra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51697" y="1825625"/>
            <a:ext cx="3215259" cy="3799609"/>
          </a:xfrm>
          <a:prstGeom prst="rect">
            <a:avLst/>
          </a:prstGeom>
        </p:spPr>
      </p:pic>
    </p:spTree>
    <p:extLst>
      <p:ext uri="{BB962C8B-B14F-4D97-AF65-F5344CB8AC3E}">
        <p14:creationId xmlns:p14="http://schemas.microsoft.com/office/powerpoint/2010/main" val="15267760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Oval 25">
            <a:extLst>
              <a:ext uri="{FF2B5EF4-FFF2-40B4-BE49-F238E27FC236}">
                <a16:creationId xmlns:a16="http://schemas.microsoft.com/office/drawing/2014/main" id="{0FFD9261-49F8-5A43-B963-F12D4596174E}"/>
              </a:ext>
            </a:extLst>
          </p:cNvPr>
          <p:cNvSpPr/>
          <p:nvPr/>
        </p:nvSpPr>
        <p:spPr>
          <a:xfrm>
            <a:off x="1497512" y="1815454"/>
            <a:ext cx="2248307" cy="965120"/>
          </a:xfrm>
          <a:prstGeom prst="ellipse">
            <a:avLst/>
          </a:prstGeom>
          <a:noFill/>
          <a:ln w="57150"/>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28" name="TextBox 27">
            <a:extLst>
              <a:ext uri="{FF2B5EF4-FFF2-40B4-BE49-F238E27FC236}">
                <a16:creationId xmlns:a16="http://schemas.microsoft.com/office/drawing/2014/main" id="{9E7861DF-D480-5342-8195-9BD69570CCD3}"/>
              </a:ext>
            </a:extLst>
          </p:cNvPr>
          <p:cNvSpPr txBox="1"/>
          <p:nvPr/>
        </p:nvSpPr>
        <p:spPr>
          <a:xfrm>
            <a:off x="4156363" y="360219"/>
            <a:ext cx="3648364" cy="830997"/>
          </a:xfrm>
          <a:prstGeom prst="rect">
            <a:avLst/>
          </a:prstGeom>
          <a:ln w="38100">
            <a:solidFill>
              <a:srgbClr val="D34B49"/>
            </a:solidFill>
          </a:ln>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sz="2400" dirty="0"/>
              <a:t>Minneapolis Area Synod, ELCA</a:t>
            </a:r>
          </a:p>
        </p:txBody>
      </p:sp>
      <p:cxnSp>
        <p:nvCxnSpPr>
          <p:cNvPr id="29" name="Straight Connector 28">
            <a:extLst>
              <a:ext uri="{FF2B5EF4-FFF2-40B4-BE49-F238E27FC236}">
                <a16:creationId xmlns:a16="http://schemas.microsoft.com/office/drawing/2014/main" id="{CF73FF93-23C4-3747-B548-5C8E39673451}"/>
              </a:ext>
            </a:extLst>
          </p:cNvPr>
          <p:cNvCxnSpPr>
            <a:cxnSpLocks/>
          </p:cNvCxnSpPr>
          <p:nvPr/>
        </p:nvCxnSpPr>
        <p:spPr>
          <a:xfrm flipV="1">
            <a:off x="2359992" y="1521218"/>
            <a:ext cx="3617367" cy="5988"/>
          </a:xfrm>
          <a:prstGeom prst="line">
            <a:avLst/>
          </a:prstGeom>
        </p:spPr>
        <p:style>
          <a:lnRef idx="3">
            <a:schemeClr val="dk1"/>
          </a:lnRef>
          <a:fillRef idx="0">
            <a:schemeClr val="dk1"/>
          </a:fillRef>
          <a:effectRef idx="2">
            <a:schemeClr val="dk1"/>
          </a:effectRef>
          <a:fontRef idx="minor">
            <a:schemeClr val="tx1"/>
          </a:fontRef>
        </p:style>
      </p:cxnSp>
      <p:cxnSp>
        <p:nvCxnSpPr>
          <p:cNvPr id="30" name="Straight Connector 29">
            <a:extLst>
              <a:ext uri="{FF2B5EF4-FFF2-40B4-BE49-F238E27FC236}">
                <a16:creationId xmlns:a16="http://schemas.microsoft.com/office/drawing/2014/main" id="{6823D8CB-A33E-0045-8AA6-4D3CCA2272E3}"/>
              </a:ext>
            </a:extLst>
          </p:cNvPr>
          <p:cNvCxnSpPr>
            <a:cxnSpLocks/>
          </p:cNvCxnSpPr>
          <p:nvPr/>
        </p:nvCxnSpPr>
        <p:spPr>
          <a:xfrm>
            <a:off x="2359992" y="1527206"/>
            <a:ext cx="0" cy="447040"/>
          </a:xfrm>
          <a:prstGeom prst="line">
            <a:avLst/>
          </a:prstGeom>
        </p:spPr>
        <p:style>
          <a:lnRef idx="3">
            <a:schemeClr val="dk1"/>
          </a:lnRef>
          <a:fillRef idx="0">
            <a:schemeClr val="dk1"/>
          </a:fillRef>
          <a:effectRef idx="2">
            <a:schemeClr val="dk1"/>
          </a:effectRef>
          <a:fontRef idx="minor">
            <a:schemeClr val="tx1"/>
          </a:fontRef>
        </p:style>
      </p:cxnSp>
      <p:sp>
        <p:nvSpPr>
          <p:cNvPr id="31" name="TextBox 30">
            <a:extLst>
              <a:ext uri="{FF2B5EF4-FFF2-40B4-BE49-F238E27FC236}">
                <a16:creationId xmlns:a16="http://schemas.microsoft.com/office/drawing/2014/main" id="{F0B31AAA-0BC2-0D4B-A79B-0EFFD09432F7}"/>
              </a:ext>
            </a:extLst>
          </p:cNvPr>
          <p:cNvSpPr txBox="1"/>
          <p:nvPr/>
        </p:nvSpPr>
        <p:spPr>
          <a:xfrm>
            <a:off x="1787195" y="1980711"/>
            <a:ext cx="1656080" cy="646331"/>
          </a:xfrm>
          <a:prstGeom prst="rect">
            <a:avLst/>
          </a:prstGeom>
          <a:noFill/>
          <a:ln w="38100">
            <a:solidFill>
              <a:srgbClr val="038EA4"/>
            </a:solidFill>
          </a:ln>
        </p:spPr>
        <p:txBody>
          <a:bodyPr wrap="square" rtlCol="0">
            <a:spAutoFit/>
          </a:bodyPr>
          <a:lstStyle/>
          <a:p>
            <a:pPr algn="ctr"/>
            <a:r>
              <a:rPr lang="en-US" dirty="0"/>
              <a:t>Racial Justice Programming</a:t>
            </a:r>
          </a:p>
        </p:txBody>
      </p:sp>
      <p:cxnSp>
        <p:nvCxnSpPr>
          <p:cNvPr id="69" name="Straight Connector 68">
            <a:extLst>
              <a:ext uri="{FF2B5EF4-FFF2-40B4-BE49-F238E27FC236}">
                <a16:creationId xmlns:a16="http://schemas.microsoft.com/office/drawing/2014/main" id="{20FF1914-5EFA-194D-93BD-82B02FBF0F89}"/>
              </a:ext>
            </a:extLst>
          </p:cNvPr>
          <p:cNvCxnSpPr>
            <a:cxnSpLocks/>
          </p:cNvCxnSpPr>
          <p:nvPr/>
        </p:nvCxnSpPr>
        <p:spPr>
          <a:xfrm>
            <a:off x="5977359" y="1190442"/>
            <a:ext cx="0" cy="336764"/>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7201549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Racial Justice Programming</a:t>
            </a:r>
          </a:p>
        </p:txBody>
      </p:sp>
      <p:sp>
        <p:nvSpPr>
          <p:cNvPr id="3" name="Content Placeholder 2"/>
          <p:cNvSpPr>
            <a:spLocks noGrp="1"/>
          </p:cNvSpPr>
          <p:nvPr>
            <p:ph idx="1"/>
          </p:nvPr>
        </p:nvSpPr>
        <p:spPr>
          <a:xfrm>
            <a:off x="838200" y="1825625"/>
            <a:ext cx="10515600" cy="1325562"/>
          </a:xfrm>
        </p:spPr>
        <p:txBody>
          <a:bodyPr>
            <a:normAutofit/>
          </a:bodyPr>
          <a:lstStyle/>
          <a:p>
            <a:r>
              <a:rPr lang="en-US" dirty="0"/>
              <a:t>Defined: Specific programming run through or with the Minneapolis Area Synod to advance Racial Justice and serve our congregations and communities.</a:t>
            </a:r>
          </a:p>
        </p:txBody>
      </p:sp>
      <p:cxnSp>
        <p:nvCxnSpPr>
          <p:cNvPr id="4" name="Straight Connector 3"/>
          <p:cNvCxnSpPr/>
          <p:nvPr/>
        </p:nvCxnSpPr>
        <p:spPr>
          <a:xfrm>
            <a:off x="838200" y="1348509"/>
            <a:ext cx="10383982" cy="0"/>
          </a:xfrm>
          <a:prstGeom prst="line">
            <a:avLst/>
          </a:prstGeom>
          <a:ln w="63500">
            <a:gradFill flip="none" rotWithShape="1">
              <a:gsLst>
                <a:gs pos="0">
                  <a:srgbClr val="3E9E67"/>
                </a:gs>
                <a:gs pos="27000">
                  <a:srgbClr val="038EA4"/>
                </a:gs>
                <a:gs pos="79000">
                  <a:srgbClr val="870053"/>
                </a:gs>
                <a:gs pos="54000">
                  <a:srgbClr val="002C5C"/>
                </a:gs>
                <a:gs pos="100000">
                  <a:srgbClr val="D34B49"/>
                </a:gs>
              </a:gsLst>
              <a:path path="shape">
                <a:fillToRect l="50000" t="50000" r="50000" b="50000"/>
              </a:path>
              <a:tileRect/>
            </a:gra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8E0F382F-4048-2345-BF7E-BEED37021E9B}"/>
              </a:ext>
            </a:extLst>
          </p:cNvPr>
          <p:cNvSpPr/>
          <p:nvPr/>
        </p:nvSpPr>
        <p:spPr>
          <a:xfrm>
            <a:off x="1085636" y="3151187"/>
            <a:ext cx="4852830" cy="2523768"/>
          </a:xfrm>
          <a:prstGeom prst="rect">
            <a:avLst/>
          </a:prstGeom>
        </p:spPr>
        <p:txBody>
          <a:bodyPr wrap="square">
            <a:spAutoFit/>
          </a:bodyPr>
          <a:lstStyle/>
          <a:p>
            <a:r>
              <a:rPr lang="en-US" sz="2400" b="1" dirty="0"/>
              <a:t>Synod Level</a:t>
            </a:r>
          </a:p>
          <a:p>
            <a:pPr lvl="1"/>
            <a:r>
              <a:rPr lang="en-US" sz="2200" dirty="0"/>
              <a:t>Unite Table</a:t>
            </a:r>
          </a:p>
          <a:p>
            <a:pPr lvl="1"/>
            <a:r>
              <a:rPr lang="en-US" sz="2200" dirty="0"/>
              <a:t>Mission Table</a:t>
            </a:r>
          </a:p>
          <a:p>
            <a:pPr lvl="1"/>
            <a:r>
              <a:rPr lang="en-US" sz="2200" dirty="0"/>
              <a:t>Leaders of Color</a:t>
            </a:r>
          </a:p>
          <a:p>
            <a:r>
              <a:rPr lang="en-US" sz="2400" b="1" dirty="0"/>
              <a:t>Congregational Level</a:t>
            </a:r>
          </a:p>
          <a:p>
            <a:pPr lvl="1"/>
            <a:r>
              <a:rPr lang="en-US" sz="2200" dirty="0"/>
              <a:t>Congregational Racial Justice Liaisons &amp; Teams</a:t>
            </a:r>
          </a:p>
        </p:txBody>
      </p:sp>
      <p:sp>
        <p:nvSpPr>
          <p:cNvPr id="6" name="Rectangle 5">
            <a:extLst>
              <a:ext uri="{FF2B5EF4-FFF2-40B4-BE49-F238E27FC236}">
                <a16:creationId xmlns:a16="http://schemas.microsoft.com/office/drawing/2014/main" id="{3767F9C7-05C2-5649-80BF-A278B68C6310}"/>
              </a:ext>
            </a:extLst>
          </p:cNvPr>
          <p:cNvSpPr/>
          <p:nvPr/>
        </p:nvSpPr>
        <p:spPr>
          <a:xfrm>
            <a:off x="6253536" y="3151187"/>
            <a:ext cx="5010365" cy="1477328"/>
          </a:xfrm>
          <a:prstGeom prst="rect">
            <a:avLst/>
          </a:prstGeom>
        </p:spPr>
        <p:txBody>
          <a:bodyPr wrap="square">
            <a:spAutoFit/>
          </a:bodyPr>
          <a:lstStyle/>
          <a:p>
            <a:r>
              <a:rPr lang="en-US" sz="2400" b="1" dirty="0"/>
              <a:t>In Partnership</a:t>
            </a:r>
          </a:p>
          <a:p>
            <a:pPr lvl="1"/>
            <a:r>
              <a:rPr lang="en-US" sz="2200" dirty="0"/>
              <a:t>AMMPARO</a:t>
            </a:r>
          </a:p>
          <a:p>
            <a:pPr lvl="1"/>
            <a:r>
              <a:rPr lang="en-US" sz="2200" dirty="0"/>
              <a:t>Muslim Solidarity Task Force</a:t>
            </a:r>
          </a:p>
          <a:p>
            <a:pPr lvl="1"/>
            <a:r>
              <a:rPr lang="en-US" sz="2200" dirty="0"/>
              <a:t>Truth and Reparations</a:t>
            </a:r>
          </a:p>
        </p:txBody>
      </p:sp>
    </p:spTree>
    <p:extLst>
      <p:ext uri="{BB962C8B-B14F-4D97-AF65-F5344CB8AC3E}">
        <p14:creationId xmlns:p14="http://schemas.microsoft.com/office/powerpoint/2010/main" val="1151515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Oval 25">
            <a:extLst>
              <a:ext uri="{FF2B5EF4-FFF2-40B4-BE49-F238E27FC236}">
                <a16:creationId xmlns:a16="http://schemas.microsoft.com/office/drawing/2014/main" id="{0FFD9261-49F8-5A43-B963-F12D4596174E}"/>
              </a:ext>
            </a:extLst>
          </p:cNvPr>
          <p:cNvSpPr/>
          <p:nvPr/>
        </p:nvSpPr>
        <p:spPr>
          <a:xfrm>
            <a:off x="3272910" y="3169674"/>
            <a:ext cx="1573833" cy="965120"/>
          </a:xfrm>
          <a:prstGeom prst="ellipse">
            <a:avLst/>
          </a:prstGeom>
          <a:noFill/>
          <a:ln w="57150"/>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28" name="TextBox 27">
            <a:extLst>
              <a:ext uri="{FF2B5EF4-FFF2-40B4-BE49-F238E27FC236}">
                <a16:creationId xmlns:a16="http://schemas.microsoft.com/office/drawing/2014/main" id="{9E7861DF-D480-5342-8195-9BD69570CCD3}"/>
              </a:ext>
            </a:extLst>
          </p:cNvPr>
          <p:cNvSpPr txBox="1"/>
          <p:nvPr/>
        </p:nvSpPr>
        <p:spPr>
          <a:xfrm>
            <a:off x="4156363" y="360219"/>
            <a:ext cx="3648364" cy="830997"/>
          </a:xfrm>
          <a:prstGeom prst="rect">
            <a:avLst/>
          </a:prstGeom>
          <a:ln w="38100">
            <a:solidFill>
              <a:srgbClr val="D34B49"/>
            </a:solidFill>
          </a:ln>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sz="2400" dirty="0"/>
              <a:t>Minneapolis Area Synod, ELCA</a:t>
            </a:r>
          </a:p>
        </p:txBody>
      </p:sp>
      <p:cxnSp>
        <p:nvCxnSpPr>
          <p:cNvPr id="29" name="Straight Connector 28">
            <a:extLst>
              <a:ext uri="{FF2B5EF4-FFF2-40B4-BE49-F238E27FC236}">
                <a16:creationId xmlns:a16="http://schemas.microsoft.com/office/drawing/2014/main" id="{CF73FF93-23C4-3747-B548-5C8E39673451}"/>
              </a:ext>
            </a:extLst>
          </p:cNvPr>
          <p:cNvCxnSpPr>
            <a:cxnSpLocks/>
          </p:cNvCxnSpPr>
          <p:nvPr/>
        </p:nvCxnSpPr>
        <p:spPr>
          <a:xfrm>
            <a:off x="2359992" y="1527206"/>
            <a:ext cx="3617367" cy="0"/>
          </a:xfrm>
          <a:prstGeom prst="line">
            <a:avLst/>
          </a:prstGeom>
        </p:spPr>
        <p:style>
          <a:lnRef idx="3">
            <a:schemeClr val="dk1"/>
          </a:lnRef>
          <a:fillRef idx="0">
            <a:schemeClr val="dk1"/>
          </a:fillRef>
          <a:effectRef idx="2">
            <a:schemeClr val="dk1"/>
          </a:effectRef>
          <a:fontRef idx="minor">
            <a:schemeClr val="tx1"/>
          </a:fontRef>
        </p:style>
      </p:cxnSp>
      <p:cxnSp>
        <p:nvCxnSpPr>
          <p:cNvPr id="30" name="Straight Connector 29">
            <a:extLst>
              <a:ext uri="{FF2B5EF4-FFF2-40B4-BE49-F238E27FC236}">
                <a16:creationId xmlns:a16="http://schemas.microsoft.com/office/drawing/2014/main" id="{6823D8CB-A33E-0045-8AA6-4D3CCA2272E3}"/>
              </a:ext>
            </a:extLst>
          </p:cNvPr>
          <p:cNvCxnSpPr>
            <a:cxnSpLocks/>
          </p:cNvCxnSpPr>
          <p:nvPr/>
        </p:nvCxnSpPr>
        <p:spPr>
          <a:xfrm>
            <a:off x="2359992" y="1527206"/>
            <a:ext cx="0" cy="447040"/>
          </a:xfrm>
          <a:prstGeom prst="line">
            <a:avLst/>
          </a:prstGeom>
        </p:spPr>
        <p:style>
          <a:lnRef idx="3">
            <a:schemeClr val="dk1"/>
          </a:lnRef>
          <a:fillRef idx="0">
            <a:schemeClr val="dk1"/>
          </a:fillRef>
          <a:effectRef idx="2">
            <a:schemeClr val="dk1"/>
          </a:effectRef>
          <a:fontRef idx="minor">
            <a:schemeClr val="tx1"/>
          </a:fontRef>
        </p:style>
      </p:cxnSp>
      <p:sp>
        <p:nvSpPr>
          <p:cNvPr id="31" name="TextBox 30">
            <a:extLst>
              <a:ext uri="{FF2B5EF4-FFF2-40B4-BE49-F238E27FC236}">
                <a16:creationId xmlns:a16="http://schemas.microsoft.com/office/drawing/2014/main" id="{F0B31AAA-0BC2-0D4B-A79B-0EFFD09432F7}"/>
              </a:ext>
            </a:extLst>
          </p:cNvPr>
          <p:cNvSpPr txBox="1"/>
          <p:nvPr/>
        </p:nvSpPr>
        <p:spPr>
          <a:xfrm>
            <a:off x="1787195" y="1980711"/>
            <a:ext cx="1656080" cy="646331"/>
          </a:xfrm>
          <a:prstGeom prst="rect">
            <a:avLst/>
          </a:prstGeom>
          <a:noFill/>
          <a:ln w="38100">
            <a:solidFill>
              <a:srgbClr val="038EA4"/>
            </a:solidFill>
          </a:ln>
        </p:spPr>
        <p:txBody>
          <a:bodyPr wrap="square" rtlCol="0">
            <a:spAutoFit/>
          </a:bodyPr>
          <a:lstStyle/>
          <a:p>
            <a:pPr algn="ctr"/>
            <a:r>
              <a:rPr lang="en-US" dirty="0"/>
              <a:t>Racial Justice Programming</a:t>
            </a:r>
          </a:p>
        </p:txBody>
      </p:sp>
      <p:cxnSp>
        <p:nvCxnSpPr>
          <p:cNvPr id="32" name="Straight Connector 31">
            <a:extLst>
              <a:ext uri="{FF2B5EF4-FFF2-40B4-BE49-F238E27FC236}">
                <a16:creationId xmlns:a16="http://schemas.microsoft.com/office/drawing/2014/main" id="{2C40C272-7A15-5646-B166-D5827755C3D3}"/>
              </a:ext>
            </a:extLst>
          </p:cNvPr>
          <p:cNvCxnSpPr>
            <a:cxnSpLocks/>
          </p:cNvCxnSpPr>
          <p:nvPr/>
        </p:nvCxnSpPr>
        <p:spPr>
          <a:xfrm flipH="1">
            <a:off x="2612002" y="2649259"/>
            <a:ext cx="6465" cy="322624"/>
          </a:xfrm>
          <a:prstGeom prst="line">
            <a:avLst/>
          </a:prstGeom>
        </p:spPr>
        <p:style>
          <a:lnRef idx="3">
            <a:schemeClr val="dk1"/>
          </a:lnRef>
          <a:fillRef idx="0">
            <a:schemeClr val="dk1"/>
          </a:fillRef>
          <a:effectRef idx="2">
            <a:schemeClr val="dk1"/>
          </a:effectRef>
          <a:fontRef idx="minor">
            <a:schemeClr val="tx1"/>
          </a:fontRef>
        </p:style>
      </p:cxnSp>
      <p:cxnSp>
        <p:nvCxnSpPr>
          <p:cNvPr id="33" name="Straight Connector 32">
            <a:extLst>
              <a:ext uri="{FF2B5EF4-FFF2-40B4-BE49-F238E27FC236}">
                <a16:creationId xmlns:a16="http://schemas.microsoft.com/office/drawing/2014/main" id="{42D4D498-4294-E34F-8D46-3B2DE66D3497}"/>
              </a:ext>
            </a:extLst>
          </p:cNvPr>
          <p:cNvCxnSpPr>
            <a:cxnSpLocks/>
          </p:cNvCxnSpPr>
          <p:nvPr/>
        </p:nvCxnSpPr>
        <p:spPr>
          <a:xfrm>
            <a:off x="646545" y="2988035"/>
            <a:ext cx="5104737" cy="0"/>
          </a:xfrm>
          <a:prstGeom prst="line">
            <a:avLst/>
          </a:prstGeom>
        </p:spPr>
        <p:style>
          <a:lnRef idx="3">
            <a:schemeClr val="dk1"/>
          </a:lnRef>
          <a:fillRef idx="0">
            <a:schemeClr val="dk1"/>
          </a:fillRef>
          <a:effectRef idx="2">
            <a:schemeClr val="dk1"/>
          </a:effectRef>
          <a:fontRef idx="minor">
            <a:schemeClr val="tx1"/>
          </a:fontRef>
        </p:style>
      </p:cxnSp>
      <p:sp>
        <p:nvSpPr>
          <p:cNvPr id="36" name="TextBox 35">
            <a:extLst>
              <a:ext uri="{FF2B5EF4-FFF2-40B4-BE49-F238E27FC236}">
                <a16:creationId xmlns:a16="http://schemas.microsoft.com/office/drawing/2014/main" id="{77535C39-9AAF-0644-92B5-B509429C21F2}"/>
              </a:ext>
            </a:extLst>
          </p:cNvPr>
          <p:cNvSpPr txBox="1"/>
          <p:nvPr/>
        </p:nvSpPr>
        <p:spPr>
          <a:xfrm>
            <a:off x="3565252" y="3349029"/>
            <a:ext cx="994064" cy="646331"/>
          </a:xfrm>
          <a:prstGeom prst="rect">
            <a:avLst/>
          </a:prstGeom>
          <a:noFill/>
          <a:ln w="38100">
            <a:solidFill>
              <a:srgbClr val="038EA4"/>
            </a:solidFill>
          </a:ln>
        </p:spPr>
        <p:txBody>
          <a:bodyPr wrap="square" rtlCol="0">
            <a:spAutoFit/>
          </a:bodyPr>
          <a:lstStyle/>
          <a:p>
            <a:pPr algn="ctr"/>
            <a:r>
              <a:rPr lang="en-US" dirty="0"/>
              <a:t>Mission Table</a:t>
            </a:r>
          </a:p>
        </p:txBody>
      </p:sp>
      <p:cxnSp>
        <p:nvCxnSpPr>
          <p:cNvPr id="43" name="Straight Connector 42">
            <a:extLst>
              <a:ext uri="{FF2B5EF4-FFF2-40B4-BE49-F238E27FC236}">
                <a16:creationId xmlns:a16="http://schemas.microsoft.com/office/drawing/2014/main" id="{DC6941BA-14A1-3445-BE87-4AF11423A9F5}"/>
              </a:ext>
            </a:extLst>
          </p:cNvPr>
          <p:cNvCxnSpPr>
            <a:cxnSpLocks/>
          </p:cNvCxnSpPr>
          <p:nvPr/>
        </p:nvCxnSpPr>
        <p:spPr>
          <a:xfrm flipH="1">
            <a:off x="3938966" y="3008362"/>
            <a:ext cx="6465" cy="322624"/>
          </a:xfrm>
          <a:prstGeom prst="line">
            <a:avLst/>
          </a:prstGeom>
        </p:spPr>
        <p:style>
          <a:lnRef idx="3">
            <a:schemeClr val="dk1"/>
          </a:lnRef>
          <a:fillRef idx="0">
            <a:schemeClr val="dk1"/>
          </a:fillRef>
          <a:effectRef idx="2">
            <a:schemeClr val="dk1"/>
          </a:effectRef>
          <a:fontRef idx="minor">
            <a:schemeClr val="tx1"/>
          </a:fontRef>
        </p:style>
      </p:cxnSp>
      <p:cxnSp>
        <p:nvCxnSpPr>
          <p:cNvPr id="69" name="Straight Connector 68">
            <a:extLst>
              <a:ext uri="{FF2B5EF4-FFF2-40B4-BE49-F238E27FC236}">
                <a16:creationId xmlns:a16="http://schemas.microsoft.com/office/drawing/2014/main" id="{20FF1914-5EFA-194D-93BD-82B02FBF0F89}"/>
              </a:ext>
            </a:extLst>
          </p:cNvPr>
          <p:cNvCxnSpPr>
            <a:cxnSpLocks/>
          </p:cNvCxnSpPr>
          <p:nvPr/>
        </p:nvCxnSpPr>
        <p:spPr>
          <a:xfrm>
            <a:off x="5977359" y="1190442"/>
            <a:ext cx="0" cy="336764"/>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9549120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Mission Table</a:t>
            </a:r>
          </a:p>
        </p:txBody>
      </p:sp>
      <p:sp>
        <p:nvSpPr>
          <p:cNvPr id="3" name="Content Placeholder 2"/>
          <p:cNvSpPr>
            <a:spLocks noGrp="1"/>
          </p:cNvSpPr>
          <p:nvPr>
            <p:ph idx="1"/>
          </p:nvPr>
        </p:nvSpPr>
        <p:spPr>
          <a:xfrm>
            <a:off x="838200" y="1825625"/>
            <a:ext cx="6587836" cy="4351338"/>
          </a:xfrm>
        </p:spPr>
        <p:txBody>
          <a:bodyPr/>
          <a:lstStyle/>
          <a:p>
            <a:r>
              <a:rPr lang="en-US" dirty="0"/>
              <a:t>Purpose: Reaching new people in new places in new ways</a:t>
            </a:r>
          </a:p>
          <a:p>
            <a:r>
              <a:rPr lang="en-US" dirty="0"/>
              <a:t>Run through/with the Director of Evangelical Mission</a:t>
            </a:r>
          </a:p>
          <a:p>
            <a:pPr lvl="0"/>
            <a:r>
              <a:rPr lang="en-US" dirty="0"/>
              <a:t>Help new start churches</a:t>
            </a:r>
          </a:p>
          <a:p>
            <a:pPr lvl="0"/>
            <a:r>
              <a:rPr lang="en-US" dirty="0"/>
              <a:t>Serve multi-cultural ministries</a:t>
            </a:r>
          </a:p>
          <a:p>
            <a:pPr marL="0" indent="0">
              <a:buNone/>
            </a:pPr>
            <a:endParaRPr lang="en-US" dirty="0"/>
          </a:p>
        </p:txBody>
      </p:sp>
      <p:cxnSp>
        <p:nvCxnSpPr>
          <p:cNvPr id="4" name="Straight Connector 3"/>
          <p:cNvCxnSpPr/>
          <p:nvPr/>
        </p:nvCxnSpPr>
        <p:spPr>
          <a:xfrm>
            <a:off x="838200" y="1348509"/>
            <a:ext cx="10383982" cy="0"/>
          </a:xfrm>
          <a:prstGeom prst="line">
            <a:avLst/>
          </a:prstGeom>
          <a:ln w="63500">
            <a:gradFill flip="none" rotWithShape="1">
              <a:gsLst>
                <a:gs pos="0">
                  <a:srgbClr val="3E9E67"/>
                </a:gs>
                <a:gs pos="27000">
                  <a:srgbClr val="038EA4"/>
                </a:gs>
                <a:gs pos="79000">
                  <a:srgbClr val="870053"/>
                </a:gs>
                <a:gs pos="54000">
                  <a:srgbClr val="002C5C"/>
                </a:gs>
                <a:gs pos="100000">
                  <a:srgbClr val="D34B49"/>
                </a:gs>
              </a:gsLst>
              <a:path path="shape">
                <a:fillToRect l="50000" t="50000" r="50000" b="50000"/>
              </a:path>
              <a:tileRect/>
            </a:gra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63854" y="2483260"/>
            <a:ext cx="4221018" cy="3448986"/>
          </a:xfrm>
          <a:prstGeom prst="rect">
            <a:avLst/>
          </a:prstGeom>
        </p:spPr>
      </p:pic>
    </p:spTree>
    <p:extLst>
      <p:ext uri="{BB962C8B-B14F-4D97-AF65-F5344CB8AC3E}">
        <p14:creationId xmlns:p14="http://schemas.microsoft.com/office/powerpoint/2010/main" val="15682582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Oval 25">
            <a:extLst>
              <a:ext uri="{FF2B5EF4-FFF2-40B4-BE49-F238E27FC236}">
                <a16:creationId xmlns:a16="http://schemas.microsoft.com/office/drawing/2014/main" id="{0FFD9261-49F8-5A43-B963-F12D4596174E}"/>
              </a:ext>
            </a:extLst>
          </p:cNvPr>
          <p:cNvSpPr/>
          <p:nvPr/>
        </p:nvSpPr>
        <p:spPr>
          <a:xfrm>
            <a:off x="73804" y="3139595"/>
            <a:ext cx="1333397" cy="965120"/>
          </a:xfrm>
          <a:prstGeom prst="ellipse">
            <a:avLst/>
          </a:prstGeom>
          <a:noFill/>
          <a:ln w="57150"/>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28" name="TextBox 27">
            <a:extLst>
              <a:ext uri="{FF2B5EF4-FFF2-40B4-BE49-F238E27FC236}">
                <a16:creationId xmlns:a16="http://schemas.microsoft.com/office/drawing/2014/main" id="{9E7861DF-D480-5342-8195-9BD69570CCD3}"/>
              </a:ext>
            </a:extLst>
          </p:cNvPr>
          <p:cNvSpPr txBox="1"/>
          <p:nvPr/>
        </p:nvSpPr>
        <p:spPr>
          <a:xfrm>
            <a:off x="4156363" y="360219"/>
            <a:ext cx="3648364" cy="830997"/>
          </a:xfrm>
          <a:prstGeom prst="rect">
            <a:avLst/>
          </a:prstGeom>
          <a:ln w="38100">
            <a:solidFill>
              <a:srgbClr val="D34B49"/>
            </a:solidFill>
          </a:ln>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sz="2400" dirty="0"/>
              <a:t>Minneapolis Area Synod, ELCA</a:t>
            </a:r>
          </a:p>
        </p:txBody>
      </p:sp>
      <p:cxnSp>
        <p:nvCxnSpPr>
          <p:cNvPr id="29" name="Straight Connector 28">
            <a:extLst>
              <a:ext uri="{FF2B5EF4-FFF2-40B4-BE49-F238E27FC236}">
                <a16:creationId xmlns:a16="http://schemas.microsoft.com/office/drawing/2014/main" id="{CF73FF93-23C4-3747-B548-5C8E39673451}"/>
              </a:ext>
            </a:extLst>
          </p:cNvPr>
          <p:cNvCxnSpPr>
            <a:cxnSpLocks/>
          </p:cNvCxnSpPr>
          <p:nvPr/>
        </p:nvCxnSpPr>
        <p:spPr>
          <a:xfrm>
            <a:off x="2359992" y="1527206"/>
            <a:ext cx="3617367" cy="0"/>
          </a:xfrm>
          <a:prstGeom prst="line">
            <a:avLst/>
          </a:prstGeom>
        </p:spPr>
        <p:style>
          <a:lnRef idx="3">
            <a:schemeClr val="dk1"/>
          </a:lnRef>
          <a:fillRef idx="0">
            <a:schemeClr val="dk1"/>
          </a:fillRef>
          <a:effectRef idx="2">
            <a:schemeClr val="dk1"/>
          </a:effectRef>
          <a:fontRef idx="minor">
            <a:schemeClr val="tx1"/>
          </a:fontRef>
        </p:style>
      </p:cxnSp>
      <p:cxnSp>
        <p:nvCxnSpPr>
          <p:cNvPr id="30" name="Straight Connector 29">
            <a:extLst>
              <a:ext uri="{FF2B5EF4-FFF2-40B4-BE49-F238E27FC236}">
                <a16:creationId xmlns:a16="http://schemas.microsoft.com/office/drawing/2014/main" id="{6823D8CB-A33E-0045-8AA6-4D3CCA2272E3}"/>
              </a:ext>
            </a:extLst>
          </p:cNvPr>
          <p:cNvCxnSpPr>
            <a:cxnSpLocks/>
          </p:cNvCxnSpPr>
          <p:nvPr/>
        </p:nvCxnSpPr>
        <p:spPr>
          <a:xfrm>
            <a:off x="2359992" y="1527206"/>
            <a:ext cx="0" cy="447040"/>
          </a:xfrm>
          <a:prstGeom prst="line">
            <a:avLst/>
          </a:prstGeom>
        </p:spPr>
        <p:style>
          <a:lnRef idx="3">
            <a:schemeClr val="dk1"/>
          </a:lnRef>
          <a:fillRef idx="0">
            <a:schemeClr val="dk1"/>
          </a:fillRef>
          <a:effectRef idx="2">
            <a:schemeClr val="dk1"/>
          </a:effectRef>
          <a:fontRef idx="minor">
            <a:schemeClr val="tx1"/>
          </a:fontRef>
        </p:style>
      </p:cxnSp>
      <p:sp>
        <p:nvSpPr>
          <p:cNvPr id="31" name="TextBox 30">
            <a:extLst>
              <a:ext uri="{FF2B5EF4-FFF2-40B4-BE49-F238E27FC236}">
                <a16:creationId xmlns:a16="http://schemas.microsoft.com/office/drawing/2014/main" id="{F0B31AAA-0BC2-0D4B-A79B-0EFFD09432F7}"/>
              </a:ext>
            </a:extLst>
          </p:cNvPr>
          <p:cNvSpPr txBox="1"/>
          <p:nvPr/>
        </p:nvSpPr>
        <p:spPr>
          <a:xfrm>
            <a:off x="1787195" y="1980711"/>
            <a:ext cx="1656080" cy="646331"/>
          </a:xfrm>
          <a:prstGeom prst="rect">
            <a:avLst/>
          </a:prstGeom>
          <a:noFill/>
          <a:ln w="38100">
            <a:solidFill>
              <a:srgbClr val="038EA4"/>
            </a:solidFill>
          </a:ln>
        </p:spPr>
        <p:txBody>
          <a:bodyPr wrap="square" rtlCol="0">
            <a:spAutoFit/>
          </a:bodyPr>
          <a:lstStyle/>
          <a:p>
            <a:pPr algn="ctr"/>
            <a:r>
              <a:rPr lang="en-US" dirty="0"/>
              <a:t>Racial Justice Programming</a:t>
            </a:r>
          </a:p>
        </p:txBody>
      </p:sp>
      <p:cxnSp>
        <p:nvCxnSpPr>
          <p:cNvPr id="32" name="Straight Connector 31">
            <a:extLst>
              <a:ext uri="{FF2B5EF4-FFF2-40B4-BE49-F238E27FC236}">
                <a16:creationId xmlns:a16="http://schemas.microsoft.com/office/drawing/2014/main" id="{2C40C272-7A15-5646-B166-D5827755C3D3}"/>
              </a:ext>
            </a:extLst>
          </p:cNvPr>
          <p:cNvCxnSpPr>
            <a:cxnSpLocks/>
          </p:cNvCxnSpPr>
          <p:nvPr/>
        </p:nvCxnSpPr>
        <p:spPr>
          <a:xfrm flipH="1">
            <a:off x="2612002" y="2649259"/>
            <a:ext cx="6465" cy="322624"/>
          </a:xfrm>
          <a:prstGeom prst="line">
            <a:avLst/>
          </a:prstGeom>
        </p:spPr>
        <p:style>
          <a:lnRef idx="3">
            <a:schemeClr val="dk1"/>
          </a:lnRef>
          <a:fillRef idx="0">
            <a:schemeClr val="dk1"/>
          </a:fillRef>
          <a:effectRef idx="2">
            <a:schemeClr val="dk1"/>
          </a:effectRef>
          <a:fontRef idx="minor">
            <a:schemeClr val="tx1"/>
          </a:fontRef>
        </p:style>
      </p:cxnSp>
      <p:cxnSp>
        <p:nvCxnSpPr>
          <p:cNvPr id="33" name="Straight Connector 32">
            <a:extLst>
              <a:ext uri="{FF2B5EF4-FFF2-40B4-BE49-F238E27FC236}">
                <a16:creationId xmlns:a16="http://schemas.microsoft.com/office/drawing/2014/main" id="{42D4D498-4294-E34F-8D46-3B2DE66D3497}"/>
              </a:ext>
            </a:extLst>
          </p:cNvPr>
          <p:cNvCxnSpPr>
            <a:cxnSpLocks/>
          </p:cNvCxnSpPr>
          <p:nvPr/>
        </p:nvCxnSpPr>
        <p:spPr>
          <a:xfrm>
            <a:off x="646545" y="2988035"/>
            <a:ext cx="5104737" cy="0"/>
          </a:xfrm>
          <a:prstGeom prst="line">
            <a:avLst/>
          </a:prstGeom>
        </p:spPr>
        <p:style>
          <a:lnRef idx="3">
            <a:schemeClr val="dk1"/>
          </a:lnRef>
          <a:fillRef idx="0">
            <a:schemeClr val="dk1"/>
          </a:fillRef>
          <a:effectRef idx="2">
            <a:schemeClr val="dk1"/>
          </a:effectRef>
          <a:fontRef idx="minor">
            <a:schemeClr val="tx1"/>
          </a:fontRef>
        </p:style>
      </p:cxnSp>
      <p:cxnSp>
        <p:nvCxnSpPr>
          <p:cNvPr id="34" name="Straight Connector 33">
            <a:extLst>
              <a:ext uri="{FF2B5EF4-FFF2-40B4-BE49-F238E27FC236}">
                <a16:creationId xmlns:a16="http://schemas.microsoft.com/office/drawing/2014/main" id="{C9872B85-F925-3848-B0E0-7321FD273EEB}"/>
              </a:ext>
            </a:extLst>
          </p:cNvPr>
          <p:cNvCxnSpPr>
            <a:cxnSpLocks/>
          </p:cNvCxnSpPr>
          <p:nvPr/>
        </p:nvCxnSpPr>
        <p:spPr>
          <a:xfrm flipH="1">
            <a:off x="645217" y="2972729"/>
            <a:ext cx="6465" cy="322624"/>
          </a:xfrm>
          <a:prstGeom prst="line">
            <a:avLst/>
          </a:prstGeom>
        </p:spPr>
        <p:style>
          <a:lnRef idx="3">
            <a:schemeClr val="dk1"/>
          </a:lnRef>
          <a:fillRef idx="0">
            <a:schemeClr val="dk1"/>
          </a:fillRef>
          <a:effectRef idx="2">
            <a:schemeClr val="dk1"/>
          </a:effectRef>
          <a:fontRef idx="minor">
            <a:schemeClr val="tx1"/>
          </a:fontRef>
        </p:style>
      </p:cxnSp>
      <p:sp>
        <p:nvSpPr>
          <p:cNvPr id="36" name="TextBox 35">
            <a:extLst>
              <a:ext uri="{FF2B5EF4-FFF2-40B4-BE49-F238E27FC236}">
                <a16:creationId xmlns:a16="http://schemas.microsoft.com/office/drawing/2014/main" id="{77535C39-9AAF-0644-92B5-B509429C21F2}"/>
              </a:ext>
            </a:extLst>
          </p:cNvPr>
          <p:cNvSpPr txBox="1"/>
          <p:nvPr/>
        </p:nvSpPr>
        <p:spPr>
          <a:xfrm>
            <a:off x="3565252" y="3349029"/>
            <a:ext cx="994064" cy="646331"/>
          </a:xfrm>
          <a:prstGeom prst="rect">
            <a:avLst/>
          </a:prstGeom>
          <a:noFill/>
          <a:ln w="38100">
            <a:solidFill>
              <a:srgbClr val="038EA4"/>
            </a:solidFill>
          </a:ln>
        </p:spPr>
        <p:txBody>
          <a:bodyPr wrap="square" rtlCol="0">
            <a:spAutoFit/>
          </a:bodyPr>
          <a:lstStyle/>
          <a:p>
            <a:pPr algn="ctr"/>
            <a:r>
              <a:rPr lang="en-US" dirty="0"/>
              <a:t>Mission Table</a:t>
            </a:r>
          </a:p>
        </p:txBody>
      </p:sp>
      <p:cxnSp>
        <p:nvCxnSpPr>
          <p:cNvPr id="43" name="Straight Connector 42">
            <a:extLst>
              <a:ext uri="{FF2B5EF4-FFF2-40B4-BE49-F238E27FC236}">
                <a16:creationId xmlns:a16="http://schemas.microsoft.com/office/drawing/2014/main" id="{DC6941BA-14A1-3445-BE87-4AF11423A9F5}"/>
              </a:ext>
            </a:extLst>
          </p:cNvPr>
          <p:cNvCxnSpPr>
            <a:cxnSpLocks/>
          </p:cNvCxnSpPr>
          <p:nvPr/>
        </p:nvCxnSpPr>
        <p:spPr>
          <a:xfrm flipH="1">
            <a:off x="3938966" y="3008362"/>
            <a:ext cx="6465" cy="322624"/>
          </a:xfrm>
          <a:prstGeom prst="line">
            <a:avLst/>
          </a:prstGeom>
        </p:spPr>
        <p:style>
          <a:lnRef idx="3">
            <a:schemeClr val="dk1"/>
          </a:lnRef>
          <a:fillRef idx="0">
            <a:schemeClr val="dk1"/>
          </a:fillRef>
          <a:effectRef idx="2">
            <a:schemeClr val="dk1"/>
          </a:effectRef>
          <a:fontRef idx="minor">
            <a:schemeClr val="tx1"/>
          </a:fontRef>
        </p:style>
      </p:cxnSp>
      <p:sp>
        <p:nvSpPr>
          <p:cNvPr id="67" name="TextBox 66">
            <a:extLst>
              <a:ext uri="{FF2B5EF4-FFF2-40B4-BE49-F238E27FC236}">
                <a16:creationId xmlns:a16="http://schemas.microsoft.com/office/drawing/2014/main" id="{D3E32F68-FF83-E342-A738-D4D59F393368}"/>
              </a:ext>
            </a:extLst>
          </p:cNvPr>
          <p:cNvSpPr txBox="1"/>
          <p:nvPr/>
        </p:nvSpPr>
        <p:spPr>
          <a:xfrm>
            <a:off x="223918" y="3301818"/>
            <a:ext cx="994064" cy="646331"/>
          </a:xfrm>
          <a:prstGeom prst="rect">
            <a:avLst/>
          </a:prstGeom>
          <a:noFill/>
          <a:ln w="38100">
            <a:solidFill>
              <a:srgbClr val="038EA4"/>
            </a:solidFill>
          </a:ln>
        </p:spPr>
        <p:txBody>
          <a:bodyPr wrap="square" rtlCol="0">
            <a:spAutoFit/>
          </a:bodyPr>
          <a:lstStyle/>
          <a:p>
            <a:pPr algn="ctr"/>
            <a:r>
              <a:rPr lang="en-US" dirty="0"/>
              <a:t>Unite Table</a:t>
            </a:r>
          </a:p>
        </p:txBody>
      </p:sp>
      <p:cxnSp>
        <p:nvCxnSpPr>
          <p:cNvPr id="69" name="Straight Connector 68">
            <a:extLst>
              <a:ext uri="{FF2B5EF4-FFF2-40B4-BE49-F238E27FC236}">
                <a16:creationId xmlns:a16="http://schemas.microsoft.com/office/drawing/2014/main" id="{20FF1914-5EFA-194D-93BD-82B02FBF0F89}"/>
              </a:ext>
            </a:extLst>
          </p:cNvPr>
          <p:cNvCxnSpPr>
            <a:cxnSpLocks/>
          </p:cNvCxnSpPr>
          <p:nvPr/>
        </p:nvCxnSpPr>
        <p:spPr>
          <a:xfrm>
            <a:off x="5977359" y="1190442"/>
            <a:ext cx="0" cy="336764"/>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31997286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11019</TotalTime>
  <Words>1626</Words>
  <Application>Microsoft Macintosh PowerPoint</Application>
  <PresentationFormat>Widescreen</PresentationFormat>
  <Paragraphs>275</Paragraphs>
  <Slides>35</Slides>
  <Notes>6</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35</vt:i4>
      </vt:variant>
    </vt:vector>
  </HeadingPairs>
  <TitlesOfParts>
    <vt:vector size="41" baseType="lpstr">
      <vt:lpstr>Arial</vt:lpstr>
      <vt:lpstr>Calibri</vt:lpstr>
      <vt:lpstr>Calibri Light</vt:lpstr>
      <vt:lpstr>Symbol</vt:lpstr>
      <vt:lpstr>Office Theme</vt:lpstr>
      <vt:lpstr>1_Office Theme</vt:lpstr>
      <vt:lpstr>Engaging Racial Justice through the Church Body</vt:lpstr>
      <vt:lpstr>PowerPoint Presentation</vt:lpstr>
      <vt:lpstr>PowerPoint Presentation</vt:lpstr>
      <vt:lpstr>             Minneapolis Area Synod, ELCA</vt:lpstr>
      <vt:lpstr>PowerPoint Presentation</vt:lpstr>
      <vt:lpstr>Racial Justice Programming</vt:lpstr>
      <vt:lpstr>PowerPoint Presentation</vt:lpstr>
      <vt:lpstr>Mission Table</vt:lpstr>
      <vt:lpstr>PowerPoint Presentation</vt:lpstr>
      <vt:lpstr>Unite Table</vt:lpstr>
      <vt:lpstr>PowerPoint Presentation</vt:lpstr>
      <vt:lpstr>2016 Resolution Addressing Racial Injustice</vt:lpstr>
      <vt:lpstr>Racial Justice Liaisons and Teams</vt:lpstr>
      <vt:lpstr>PowerPoint Presentation</vt:lpstr>
      <vt:lpstr>Leaders of Color</vt:lpstr>
      <vt:lpstr>PowerPoint Presentation</vt:lpstr>
      <vt:lpstr>AMMPARO</vt:lpstr>
      <vt:lpstr>PowerPoint Presentation</vt:lpstr>
      <vt:lpstr>Muslim Solidarity Task Force</vt:lpstr>
      <vt:lpstr>PowerPoint Presentation</vt:lpstr>
      <vt:lpstr>Truth and Reparations</vt:lpstr>
      <vt:lpstr>PowerPoint Presentation</vt:lpstr>
      <vt:lpstr>Racial Justice Organizing</vt:lpstr>
      <vt:lpstr>PowerPoint Presentation</vt:lpstr>
      <vt:lpstr>Strategic Organizing Against Racism (SOAR)</vt:lpstr>
      <vt:lpstr>PowerPoint Presentation</vt:lpstr>
      <vt:lpstr>NEED (Northsiders for Equitable Engagement &amp; Development)</vt:lpstr>
      <vt:lpstr>PowerPoint Presentation</vt:lpstr>
      <vt:lpstr>Racial Justice Development</vt:lpstr>
      <vt:lpstr>PowerPoint Presentation</vt:lpstr>
      <vt:lpstr>IDI (Intercultural Development Inventory)</vt:lpstr>
      <vt:lpstr>PowerPoint Presentation</vt:lpstr>
      <vt:lpstr>CLNE (Center for Leadership &amp; Neighborhood Engagement) </vt:lpstr>
      <vt:lpstr>PowerPoint Presentation</vt:lpstr>
      <vt:lpstr>Where do you see yourself?</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Engaging Racial Justice through the Church Body</dc:title>
  <dc:creator>Brenda Blackhawk</dc:creator>
  <cp:lastModifiedBy>Brenda Blackhawk</cp:lastModifiedBy>
  <cp:revision>35</cp:revision>
  <dcterms:created xsi:type="dcterms:W3CDTF">2020-01-21T20:25:37Z</dcterms:created>
  <dcterms:modified xsi:type="dcterms:W3CDTF">2021-03-13T18:06:57Z</dcterms:modified>
</cp:coreProperties>
</file>