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197"/>
  </p:normalViewPr>
  <p:slideViewPr>
    <p:cSldViewPr snapToGrid="0" snapToObjects="1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B2FFC3-879E-4BC0-BC15-6C12866A0F6C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E752480-C7BE-435E-8B2C-26056CE3D0A0}">
      <dgm:prSet custT="1"/>
      <dgm:spPr/>
      <dgm:t>
        <a:bodyPr/>
        <a:lstStyle/>
        <a:p>
          <a:r>
            <a:rPr lang="en-US" sz="3600" dirty="0">
              <a:solidFill>
                <a:schemeClr val="bg2">
                  <a:lumMod val="75000"/>
                </a:schemeClr>
              </a:solidFill>
            </a:rPr>
            <a:t>1. God’s Story &amp; My Story</a:t>
          </a:r>
        </a:p>
      </dgm:t>
    </dgm:pt>
    <dgm:pt modelId="{F88D66A2-3AC0-4981-BC9A-AAD790D65B1F}" type="parTrans" cxnId="{7836D615-C242-4B87-9F51-F6762DE119D3}">
      <dgm:prSet/>
      <dgm:spPr/>
      <dgm:t>
        <a:bodyPr/>
        <a:lstStyle/>
        <a:p>
          <a:endParaRPr lang="en-US"/>
        </a:p>
      </dgm:t>
    </dgm:pt>
    <dgm:pt modelId="{F8E2D384-DA62-4FE2-9A6A-3257BBD5CA9E}" type="sibTrans" cxnId="{7836D615-C242-4B87-9F51-F6762DE119D3}">
      <dgm:prSet/>
      <dgm:spPr/>
      <dgm:t>
        <a:bodyPr/>
        <a:lstStyle/>
        <a:p>
          <a:endParaRPr lang="en-US"/>
        </a:p>
      </dgm:t>
    </dgm:pt>
    <dgm:pt modelId="{72A6E72D-7211-4628-BC86-E442572B648F}">
      <dgm:prSet custT="1"/>
      <dgm:spPr/>
      <dgm:t>
        <a:bodyPr/>
        <a:lstStyle/>
        <a:p>
          <a:r>
            <a:rPr lang="en-US" sz="3600" dirty="0"/>
            <a:t>2. Discovering &amp; Developing Your Story</a:t>
          </a:r>
        </a:p>
      </dgm:t>
    </dgm:pt>
    <dgm:pt modelId="{CB2BCE44-310F-4C03-86CF-34F66C69D180}" type="parTrans" cxnId="{6C8C7036-FB3E-4B2D-B976-7B86CDB204AA}">
      <dgm:prSet/>
      <dgm:spPr/>
      <dgm:t>
        <a:bodyPr/>
        <a:lstStyle/>
        <a:p>
          <a:endParaRPr lang="en-US"/>
        </a:p>
      </dgm:t>
    </dgm:pt>
    <dgm:pt modelId="{8FE4799D-E5DD-4A42-A1E1-125AC399FF0D}" type="sibTrans" cxnId="{6C8C7036-FB3E-4B2D-B976-7B86CDB204AA}">
      <dgm:prSet/>
      <dgm:spPr/>
      <dgm:t>
        <a:bodyPr/>
        <a:lstStyle/>
        <a:p>
          <a:endParaRPr lang="en-US"/>
        </a:p>
      </dgm:t>
    </dgm:pt>
    <dgm:pt modelId="{214A8721-A37B-BA4C-B0C5-C553C4B6A2C4}" type="pres">
      <dgm:prSet presAssocID="{21B2FFC3-879E-4BC0-BC15-6C12866A0F6C}" presName="vert0" presStyleCnt="0">
        <dgm:presLayoutVars>
          <dgm:dir/>
          <dgm:animOne val="branch"/>
          <dgm:animLvl val="lvl"/>
        </dgm:presLayoutVars>
      </dgm:prSet>
      <dgm:spPr/>
    </dgm:pt>
    <dgm:pt modelId="{7DF94E7A-47B3-F247-AFF8-49F465B7D2B7}" type="pres">
      <dgm:prSet presAssocID="{CE752480-C7BE-435E-8B2C-26056CE3D0A0}" presName="thickLine" presStyleLbl="alignNode1" presStyleIdx="0" presStyleCnt="2"/>
      <dgm:spPr/>
    </dgm:pt>
    <dgm:pt modelId="{464EF044-028A-9A48-BDD8-C16A37662B8E}" type="pres">
      <dgm:prSet presAssocID="{CE752480-C7BE-435E-8B2C-26056CE3D0A0}" presName="horz1" presStyleCnt="0"/>
      <dgm:spPr/>
    </dgm:pt>
    <dgm:pt modelId="{29579F7F-FF40-464D-B3CE-98A15CE4CC39}" type="pres">
      <dgm:prSet presAssocID="{CE752480-C7BE-435E-8B2C-26056CE3D0A0}" presName="tx1" presStyleLbl="revTx" presStyleIdx="0" presStyleCnt="2"/>
      <dgm:spPr/>
    </dgm:pt>
    <dgm:pt modelId="{6C4534AB-C278-4148-9858-3AC6A0F54741}" type="pres">
      <dgm:prSet presAssocID="{CE752480-C7BE-435E-8B2C-26056CE3D0A0}" presName="vert1" presStyleCnt="0"/>
      <dgm:spPr/>
    </dgm:pt>
    <dgm:pt modelId="{FC16C353-1658-CD48-8070-A3048D16BB3B}" type="pres">
      <dgm:prSet presAssocID="{72A6E72D-7211-4628-BC86-E442572B648F}" presName="thickLine" presStyleLbl="alignNode1" presStyleIdx="1" presStyleCnt="2" custLinFactNeighborY="875"/>
      <dgm:spPr/>
    </dgm:pt>
    <dgm:pt modelId="{20A1A641-09BC-2249-8C3C-F5162434743E}" type="pres">
      <dgm:prSet presAssocID="{72A6E72D-7211-4628-BC86-E442572B648F}" presName="horz1" presStyleCnt="0"/>
      <dgm:spPr/>
    </dgm:pt>
    <dgm:pt modelId="{178FE386-082E-6E40-8703-9D43882D93CE}" type="pres">
      <dgm:prSet presAssocID="{72A6E72D-7211-4628-BC86-E442572B648F}" presName="tx1" presStyleLbl="revTx" presStyleIdx="1" presStyleCnt="2"/>
      <dgm:spPr/>
    </dgm:pt>
    <dgm:pt modelId="{D25DBAC1-DB98-224F-A5D8-332407AD1644}" type="pres">
      <dgm:prSet presAssocID="{72A6E72D-7211-4628-BC86-E442572B648F}" presName="vert1" presStyleCnt="0"/>
      <dgm:spPr/>
    </dgm:pt>
  </dgm:ptLst>
  <dgm:cxnLst>
    <dgm:cxn modelId="{7836D615-C242-4B87-9F51-F6762DE119D3}" srcId="{21B2FFC3-879E-4BC0-BC15-6C12866A0F6C}" destId="{CE752480-C7BE-435E-8B2C-26056CE3D0A0}" srcOrd="0" destOrd="0" parTransId="{F88D66A2-3AC0-4981-BC9A-AAD790D65B1F}" sibTransId="{F8E2D384-DA62-4FE2-9A6A-3257BBD5CA9E}"/>
    <dgm:cxn modelId="{6C8C7036-FB3E-4B2D-B976-7B86CDB204AA}" srcId="{21B2FFC3-879E-4BC0-BC15-6C12866A0F6C}" destId="{72A6E72D-7211-4628-BC86-E442572B648F}" srcOrd="1" destOrd="0" parTransId="{CB2BCE44-310F-4C03-86CF-34F66C69D180}" sibTransId="{8FE4799D-E5DD-4A42-A1E1-125AC399FF0D}"/>
    <dgm:cxn modelId="{9F3A82AC-BB2E-4B4E-9042-C501200F8494}" type="presOf" srcId="{CE752480-C7BE-435E-8B2C-26056CE3D0A0}" destId="{29579F7F-FF40-464D-B3CE-98A15CE4CC39}" srcOrd="0" destOrd="0" presId="urn:microsoft.com/office/officeart/2008/layout/LinedList"/>
    <dgm:cxn modelId="{9B95D6C9-35B5-E546-85EC-3033A42A2F67}" type="presOf" srcId="{21B2FFC3-879E-4BC0-BC15-6C12866A0F6C}" destId="{214A8721-A37B-BA4C-B0C5-C553C4B6A2C4}" srcOrd="0" destOrd="0" presId="urn:microsoft.com/office/officeart/2008/layout/LinedList"/>
    <dgm:cxn modelId="{BD7DF2E1-C2A6-9E41-A3F9-81EC6F2E5290}" type="presOf" srcId="{72A6E72D-7211-4628-BC86-E442572B648F}" destId="{178FE386-082E-6E40-8703-9D43882D93CE}" srcOrd="0" destOrd="0" presId="urn:microsoft.com/office/officeart/2008/layout/LinedList"/>
    <dgm:cxn modelId="{3AAEC1B7-0E6F-644B-AB88-1D03BE13E282}" type="presParOf" srcId="{214A8721-A37B-BA4C-B0C5-C553C4B6A2C4}" destId="{7DF94E7A-47B3-F247-AFF8-49F465B7D2B7}" srcOrd="0" destOrd="0" presId="urn:microsoft.com/office/officeart/2008/layout/LinedList"/>
    <dgm:cxn modelId="{ADFFE8AA-0C3D-124D-BD61-95EE8352BCED}" type="presParOf" srcId="{214A8721-A37B-BA4C-B0C5-C553C4B6A2C4}" destId="{464EF044-028A-9A48-BDD8-C16A37662B8E}" srcOrd="1" destOrd="0" presId="urn:microsoft.com/office/officeart/2008/layout/LinedList"/>
    <dgm:cxn modelId="{DAF3F37F-45DC-F246-A0FA-6041482FCA87}" type="presParOf" srcId="{464EF044-028A-9A48-BDD8-C16A37662B8E}" destId="{29579F7F-FF40-464D-B3CE-98A15CE4CC39}" srcOrd="0" destOrd="0" presId="urn:microsoft.com/office/officeart/2008/layout/LinedList"/>
    <dgm:cxn modelId="{0AE17C5B-E633-024E-AA9C-B64642AEECA9}" type="presParOf" srcId="{464EF044-028A-9A48-BDD8-C16A37662B8E}" destId="{6C4534AB-C278-4148-9858-3AC6A0F54741}" srcOrd="1" destOrd="0" presId="urn:microsoft.com/office/officeart/2008/layout/LinedList"/>
    <dgm:cxn modelId="{0F7D55B5-A57A-BB4F-ADB6-8159E45F2E0B}" type="presParOf" srcId="{214A8721-A37B-BA4C-B0C5-C553C4B6A2C4}" destId="{FC16C353-1658-CD48-8070-A3048D16BB3B}" srcOrd="2" destOrd="0" presId="urn:microsoft.com/office/officeart/2008/layout/LinedList"/>
    <dgm:cxn modelId="{F3118779-700E-6B4E-AE77-AF31AD0D8E53}" type="presParOf" srcId="{214A8721-A37B-BA4C-B0C5-C553C4B6A2C4}" destId="{20A1A641-09BC-2249-8C3C-F5162434743E}" srcOrd="3" destOrd="0" presId="urn:microsoft.com/office/officeart/2008/layout/LinedList"/>
    <dgm:cxn modelId="{B0230BC1-5AA5-4249-BB55-1B8C240A2C3E}" type="presParOf" srcId="{20A1A641-09BC-2249-8C3C-F5162434743E}" destId="{178FE386-082E-6E40-8703-9D43882D93CE}" srcOrd="0" destOrd="0" presId="urn:microsoft.com/office/officeart/2008/layout/LinedList"/>
    <dgm:cxn modelId="{6B1F9102-D4F7-DC49-82D7-B263ADBB7C2E}" type="presParOf" srcId="{20A1A641-09BC-2249-8C3C-F5162434743E}" destId="{D25DBAC1-DB98-224F-A5D8-332407AD164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C348EC-6B02-4DEA-8077-D7B62B14D06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FC7DD95-B413-47A8-B40F-7405135220AE}">
      <dgm:prSet/>
      <dgm:spPr/>
      <dgm:t>
        <a:bodyPr/>
        <a:lstStyle/>
        <a:p>
          <a:r>
            <a:rPr lang="en-US" dirty="0">
              <a:solidFill>
                <a:schemeClr val="bg2">
                  <a:lumMod val="75000"/>
                </a:schemeClr>
              </a:solidFill>
            </a:rPr>
            <a:t>1. God’s Story &amp; My Story</a:t>
          </a:r>
        </a:p>
      </dgm:t>
    </dgm:pt>
    <dgm:pt modelId="{231D8E6B-4ED3-4853-A347-6629C6E46FB2}" type="parTrans" cxnId="{CD75A7F4-0AC5-4CDE-9948-EADECB69557F}">
      <dgm:prSet/>
      <dgm:spPr/>
      <dgm:t>
        <a:bodyPr/>
        <a:lstStyle/>
        <a:p>
          <a:endParaRPr lang="en-US"/>
        </a:p>
      </dgm:t>
    </dgm:pt>
    <dgm:pt modelId="{4F2D44B1-DE2F-455E-9A09-3606730B8044}" type="sibTrans" cxnId="{CD75A7F4-0AC5-4CDE-9948-EADECB69557F}">
      <dgm:prSet/>
      <dgm:spPr/>
      <dgm:t>
        <a:bodyPr/>
        <a:lstStyle/>
        <a:p>
          <a:endParaRPr lang="en-US"/>
        </a:p>
      </dgm:t>
    </dgm:pt>
    <dgm:pt modelId="{6DABEB4F-0C41-4379-89EF-DC84CAA91804}">
      <dgm:prSet/>
      <dgm:spPr/>
      <dgm:t>
        <a:bodyPr/>
        <a:lstStyle/>
        <a:p>
          <a:r>
            <a:rPr lang="en-US" dirty="0">
              <a:solidFill>
                <a:schemeClr val="bg2">
                  <a:lumMod val="75000"/>
                </a:schemeClr>
              </a:solidFill>
            </a:rPr>
            <a:t>2. Discovering &amp; Developing Your Story</a:t>
          </a:r>
        </a:p>
      </dgm:t>
    </dgm:pt>
    <dgm:pt modelId="{5630F0E4-0D97-4DCC-B379-924321A77C3E}" type="parTrans" cxnId="{19784B1B-86B5-4401-A16C-50E6245D0ED8}">
      <dgm:prSet/>
      <dgm:spPr/>
      <dgm:t>
        <a:bodyPr/>
        <a:lstStyle/>
        <a:p>
          <a:endParaRPr lang="en-US"/>
        </a:p>
      </dgm:t>
    </dgm:pt>
    <dgm:pt modelId="{4DF40D5A-F63E-48CF-A21B-7A48D8C5F01F}" type="sibTrans" cxnId="{19784B1B-86B5-4401-A16C-50E6245D0ED8}">
      <dgm:prSet/>
      <dgm:spPr/>
      <dgm:t>
        <a:bodyPr/>
        <a:lstStyle/>
        <a:p>
          <a:endParaRPr lang="en-US"/>
        </a:p>
      </dgm:t>
    </dgm:pt>
    <dgm:pt modelId="{0A257C60-5944-4C82-B166-7E9AE9DB369E}">
      <dgm:prSet/>
      <dgm:spPr/>
      <dgm:t>
        <a:bodyPr/>
        <a:lstStyle/>
        <a:p>
          <a:r>
            <a:rPr lang="en-US"/>
            <a:t>3. Listening with Curiosity &amp; Courage</a:t>
          </a:r>
        </a:p>
      </dgm:t>
    </dgm:pt>
    <dgm:pt modelId="{0C4F2E57-EAB9-461E-BBDB-58DA9FA2BC8A}" type="parTrans" cxnId="{720048B0-3FFD-4E85-A5C7-41312D29B929}">
      <dgm:prSet/>
      <dgm:spPr/>
      <dgm:t>
        <a:bodyPr/>
        <a:lstStyle/>
        <a:p>
          <a:endParaRPr lang="en-US"/>
        </a:p>
      </dgm:t>
    </dgm:pt>
    <dgm:pt modelId="{C03376A3-E2AB-4675-B922-989E4CD3DB03}" type="sibTrans" cxnId="{720048B0-3FFD-4E85-A5C7-41312D29B929}">
      <dgm:prSet/>
      <dgm:spPr/>
      <dgm:t>
        <a:bodyPr/>
        <a:lstStyle/>
        <a:p>
          <a:endParaRPr lang="en-US"/>
        </a:p>
      </dgm:t>
    </dgm:pt>
    <dgm:pt modelId="{C7110D5D-E881-504A-8849-45F5818117CF}" type="pres">
      <dgm:prSet presAssocID="{52C348EC-6B02-4DEA-8077-D7B62B14D06A}" presName="vert0" presStyleCnt="0">
        <dgm:presLayoutVars>
          <dgm:dir/>
          <dgm:animOne val="branch"/>
          <dgm:animLvl val="lvl"/>
        </dgm:presLayoutVars>
      </dgm:prSet>
      <dgm:spPr/>
    </dgm:pt>
    <dgm:pt modelId="{42A4AD24-7D5F-0A4F-9FE3-A568AA4AC562}" type="pres">
      <dgm:prSet presAssocID="{DFC7DD95-B413-47A8-B40F-7405135220AE}" presName="thickLine" presStyleLbl="alignNode1" presStyleIdx="0" presStyleCnt="3"/>
      <dgm:spPr/>
    </dgm:pt>
    <dgm:pt modelId="{2BFE0E19-70DE-BF48-AC67-A069BE6433B3}" type="pres">
      <dgm:prSet presAssocID="{DFC7DD95-B413-47A8-B40F-7405135220AE}" presName="horz1" presStyleCnt="0"/>
      <dgm:spPr/>
    </dgm:pt>
    <dgm:pt modelId="{9CB09293-A686-9743-9DEA-E5B8434A37BB}" type="pres">
      <dgm:prSet presAssocID="{DFC7DD95-B413-47A8-B40F-7405135220AE}" presName="tx1" presStyleLbl="revTx" presStyleIdx="0" presStyleCnt="3"/>
      <dgm:spPr/>
    </dgm:pt>
    <dgm:pt modelId="{98E7677D-0B0B-1049-9D8F-CA7F562C967B}" type="pres">
      <dgm:prSet presAssocID="{DFC7DD95-B413-47A8-B40F-7405135220AE}" presName="vert1" presStyleCnt="0"/>
      <dgm:spPr/>
    </dgm:pt>
    <dgm:pt modelId="{9496A82E-89B2-C043-BCD6-43683BD008CE}" type="pres">
      <dgm:prSet presAssocID="{6DABEB4F-0C41-4379-89EF-DC84CAA91804}" presName="thickLine" presStyleLbl="alignNode1" presStyleIdx="1" presStyleCnt="3"/>
      <dgm:spPr/>
    </dgm:pt>
    <dgm:pt modelId="{A44B1CA6-9CD6-714B-ACFC-E26D90A1DC71}" type="pres">
      <dgm:prSet presAssocID="{6DABEB4F-0C41-4379-89EF-DC84CAA91804}" presName="horz1" presStyleCnt="0"/>
      <dgm:spPr/>
    </dgm:pt>
    <dgm:pt modelId="{40876483-334F-104D-9391-2E3FA363C80C}" type="pres">
      <dgm:prSet presAssocID="{6DABEB4F-0C41-4379-89EF-DC84CAA91804}" presName="tx1" presStyleLbl="revTx" presStyleIdx="1" presStyleCnt="3"/>
      <dgm:spPr/>
    </dgm:pt>
    <dgm:pt modelId="{809ABD3F-7583-224A-BA8A-6775BF0C71E4}" type="pres">
      <dgm:prSet presAssocID="{6DABEB4F-0C41-4379-89EF-DC84CAA91804}" presName="vert1" presStyleCnt="0"/>
      <dgm:spPr/>
    </dgm:pt>
    <dgm:pt modelId="{0EBB540F-460B-414E-889D-D8A24BE7BAAB}" type="pres">
      <dgm:prSet presAssocID="{0A257C60-5944-4C82-B166-7E9AE9DB369E}" presName="thickLine" presStyleLbl="alignNode1" presStyleIdx="2" presStyleCnt="3"/>
      <dgm:spPr/>
    </dgm:pt>
    <dgm:pt modelId="{C08425C2-5140-5749-9E76-A19E08889585}" type="pres">
      <dgm:prSet presAssocID="{0A257C60-5944-4C82-B166-7E9AE9DB369E}" presName="horz1" presStyleCnt="0"/>
      <dgm:spPr/>
    </dgm:pt>
    <dgm:pt modelId="{BDA8FA1C-48D0-FA49-B45A-D079BD764398}" type="pres">
      <dgm:prSet presAssocID="{0A257C60-5944-4C82-B166-7E9AE9DB369E}" presName="tx1" presStyleLbl="revTx" presStyleIdx="2" presStyleCnt="3"/>
      <dgm:spPr/>
    </dgm:pt>
    <dgm:pt modelId="{FAE3CC19-4653-B64D-8779-F85B2147B3F6}" type="pres">
      <dgm:prSet presAssocID="{0A257C60-5944-4C82-B166-7E9AE9DB369E}" presName="vert1" presStyleCnt="0"/>
      <dgm:spPr/>
    </dgm:pt>
  </dgm:ptLst>
  <dgm:cxnLst>
    <dgm:cxn modelId="{EB35BE07-CD2E-7F4F-BCD6-4B10C6E921CF}" type="presOf" srcId="{DFC7DD95-B413-47A8-B40F-7405135220AE}" destId="{9CB09293-A686-9743-9DEA-E5B8434A37BB}" srcOrd="0" destOrd="0" presId="urn:microsoft.com/office/officeart/2008/layout/LinedList"/>
    <dgm:cxn modelId="{19784B1B-86B5-4401-A16C-50E6245D0ED8}" srcId="{52C348EC-6B02-4DEA-8077-D7B62B14D06A}" destId="{6DABEB4F-0C41-4379-89EF-DC84CAA91804}" srcOrd="1" destOrd="0" parTransId="{5630F0E4-0D97-4DCC-B379-924321A77C3E}" sibTransId="{4DF40D5A-F63E-48CF-A21B-7A48D8C5F01F}"/>
    <dgm:cxn modelId="{5F56D437-D0F5-9040-8E9B-1F427CEBE174}" type="presOf" srcId="{52C348EC-6B02-4DEA-8077-D7B62B14D06A}" destId="{C7110D5D-E881-504A-8849-45F5818117CF}" srcOrd="0" destOrd="0" presId="urn:microsoft.com/office/officeart/2008/layout/LinedList"/>
    <dgm:cxn modelId="{C7AD3B39-FE7C-1D42-9926-0F37321FBC56}" type="presOf" srcId="{6DABEB4F-0C41-4379-89EF-DC84CAA91804}" destId="{40876483-334F-104D-9391-2E3FA363C80C}" srcOrd="0" destOrd="0" presId="urn:microsoft.com/office/officeart/2008/layout/LinedList"/>
    <dgm:cxn modelId="{C1D07267-CF27-1648-8921-664A1A90A929}" type="presOf" srcId="{0A257C60-5944-4C82-B166-7E9AE9DB369E}" destId="{BDA8FA1C-48D0-FA49-B45A-D079BD764398}" srcOrd="0" destOrd="0" presId="urn:microsoft.com/office/officeart/2008/layout/LinedList"/>
    <dgm:cxn modelId="{720048B0-3FFD-4E85-A5C7-41312D29B929}" srcId="{52C348EC-6B02-4DEA-8077-D7B62B14D06A}" destId="{0A257C60-5944-4C82-B166-7E9AE9DB369E}" srcOrd="2" destOrd="0" parTransId="{0C4F2E57-EAB9-461E-BBDB-58DA9FA2BC8A}" sibTransId="{C03376A3-E2AB-4675-B922-989E4CD3DB03}"/>
    <dgm:cxn modelId="{CD75A7F4-0AC5-4CDE-9948-EADECB69557F}" srcId="{52C348EC-6B02-4DEA-8077-D7B62B14D06A}" destId="{DFC7DD95-B413-47A8-B40F-7405135220AE}" srcOrd="0" destOrd="0" parTransId="{231D8E6B-4ED3-4853-A347-6629C6E46FB2}" sibTransId="{4F2D44B1-DE2F-455E-9A09-3606730B8044}"/>
    <dgm:cxn modelId="{A36A06A8-DA92-0B4C-83D3-4C8FE7D867F0}" type="presParOf" srcId="{C7110D5D-E881-504A-8849-45F5818117CF}" destId="{42A4AD24-7D5F-0A4F-9FE3-A568AA4AC562}" srcOrd="0" destOrd="0" presId="urn:microsoft.com/office/officeart/2008/layout/LinedList"/>
    <dgm:cxn modelId="{988C812B-6C1F-994E-84AD-22FBE0F291C7}" type="presParOf" srcId="{C7110D5D-E881-504A-8849-45F5818117CF}" destId="{2BFE0E19-70DE-BF48-AC67-A069BE6433B3}" srcOrd="1" destOrd="0" presId="urn:microsoft.com/office/officeart/2008/layout/LinedList"/>
    <dgm:cxn modelId="{83DB1E3E-22FB-3048-8BBC-D5836A68C137}" type="presParOf" srcId="{2BFE0E19-70DE-BF48-AC67-A069BE6433B3}" destId="{9CB09293-A686-9743-9DEA-E5B8434A37BB}" srcOrd="0" destOrd="0" presId="urn:microsoft.com/office/officeart/2008/layout/LinedList"/>
    <dgm:cxn modelId="{B23CDF5B-3052-4343-9C08-08CDBC2CA5AE}" type="presParOf" srcId="{2BFE0E19-70DE-BF48-AC67-A069BE6433B3}" destId="{98E7677D-0B0B-1049-9D8F-CA7F562C967B}" srcOrd="1" destOrd="0" presId="urn:microsoft.com/office/officeart/2008/layout/LinedList"/>
    <dgm:cxn modelId="{E9569B14-31B2-C746-8BDC-80FEF46E8EFF}" type="presParOf" srcId="{C7110D5D-E881-504A-8849-45F5818117CF}" destId="{9496A82E-89B2-C043-BCD6-43683BD008CE}" srcOrd="2" destOrd="0" presId="urn:microsoft.com/office/officeart/2008/layout/LinedList"/>
    <dgm:cxn modelId="{B2B9624A-56B1-B54F-8E6C-E3FC4ED97069}" type="presParOf" srcId="{C7110D5D-E881-504A-8849-45F5818117CF}" destId="{A44B1CA6-9CD6-714B-ACFC-E26D90A1DC71}" srcOrd="3" destOrd="0" presId="urn:microsoft.com/office/officeart/2008/layout/LinedList"/>
    <dgm:cxn modelId="{61612CBF-2E65-8F4C-910F-4D054ACE677A}" type="presParOf" srcId="{A44B1CA6-9CD6-714B-ACFC-E26D90A1DC71}" destId="{40876483-334F-104D-9391-2E3FA363C80C}" srcOrd="0" destOrd="0" presId="urn:microsoft.com/office/officeart/2008/layout/LinedList"/>
    <dgm:cxn modelId="{A34374EE-3930-1647-B0C1-90D9C0264E07}" type="presParOf" srcId="{A44B1CA6-9CD6-714B-ACFC-E26D90A1DC71}" destId="{809ABD3F-7583-224A-BA8A-6775BF0C71E4}" srcOrd="1" destOrd="0" presId="urn:microsoft.com/office/officeart/2008/layout/LinedList"/>
    <dgm:cxn modelId="{035C6456-02D7-F64F-9FA2-BCF16BD1C3ED}" type="presParOf" srcId="{C7110D5D-E881-504A-8849-45F5818117CF}" destId="{0EBB540F-460B-414E-889D-D8A24BE7BAAB}" srcOrd="4" destOrd="0" presId="urn:microsoft.com/office/officeart/2008/layout/LinedList"/>
    <dgm:cxn modelId="{8FDD5B72-DF12-9E48-868A-ED07D1FD2586}" type="presParOf" srcId="{C7110D5D-E881-504A-8849-45F5818117CF}" destId="{C08425C2-5140-5749-9E76-A19E08889585}" srcOrd="5" destOrd="0" presId="urn:microsoft.com/office/officeart/2008/layout/LinedList"/>
    <dgm:cxn modelId="{BF6A7575-514B-D045-9361-E88B6A0B61A6}" type="presParOf" srcId="{C08425C2-5140-5749-9E76-A19E08889585}" destId="{BDA8FA1C-48D0-FA49-B45A-D079BD764398}" srcOrd="0" destOrd="0" presId="urn:microsoft.com/office/officeart/2008/layout/LinedList"/>
    <dgm:cxn modelId="{49009903-D34F-CF42-A590-919B91453E52}" type="presParOf" srcId="{C08425C2-5140-5749-9E76-A19E08889585}" destId="{FAE3CC19-4653-B64D-8779-F85B2147B3F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3A484B-94FC-4FF9-9883-A5C1D1E8107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D910FE-7E9D-4733-8E6C-A404410D10C2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/>
            <a:t>1. God’s Story &amp; My Story</a:t>
          </a:r>
        </a:p>
      </dgm:t>
    </dgm:pt>
    <dgm:pt modelId="{EE849058-61A9-4817-9247-2C8CEC88E12E}" type="parTrans" cxnId="{785B68CC-D40B-408B-91BF-15455B3EDAA8}">
      <dgm:prSet/>
      <dgm:spPr/>
      <dgm:t>
        <a:bodyPr/>
        <a:lstStyle/>
        <a:p>
          <a:endParaRPr lang="en-US"/>
        </a:p>
      </dgm:t>
    </dgm:pt>
    <dgm:pt modelId="{EFFE49B9-E4F4-4794-BDD8-3FC1FE080ABD}" type="sibTrans" cxnId="{785B68CC-D40B-408B-91BF-15455B3EDAA8}">
      <dgm:prSet/>
      <dgm:spPr/>
      <dgm:t>
        <a:bodyPr/>
        <a:lstStyle/>
        <a:p>
          <a:endParaRPr lang="en-US"/>
        </a:p>
      </dgm:t>
    </dgm:pt>
    <dgm:pt modelId="{20799C12-097F-46B2-A9CA-83687D224085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/>
            <a:t>2. Discovering &amp; Developing Your Story</a:t>
          </a:r>
        </a:p>
      </dgm:t>
    </dgm:pt>
    <dgm:pt modelId="{44EE5FA4-B023-4E47-A5D1-A40CAA446ABB}" type="parTrans" cxnId="{28AD57F3-601E-4134-BADA-5036A0B2298D}">
      <dgm:prSet/>
      <dgm:spPr/>
      <dgm:t>
        <a:bodyPr/>
        <a:lstStyle/>
        <a:p>
          <a:endParaRPr lang="en-US"/>
        </a:p>
      </dgm:t>
    </dgm:pt>
    <dgm:pt modelId="{5F0EAC2D-AE4A-4B68-B534-840FE357A82F}" type="sibTrans" cxnId="{28AD57F3-601E-4134-BADA-5036A0B2298D}">
      <dgm:prSet/>
      <dgm:spPr/>
      <dgm:t>
        <a:bodyPr/>
        <a:lstStyle/>
        <a:p>
          <a:endParaRPr lang="en-US"/>
        </a:p>
      </dgm:t>
    </dgm:pt>
    <dgm:pt modelId="{F65CC537-3473-417B-AC15-A43FD64AA874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/>
            <a:t>3. Listening with Curiosity &amp; Courage</a:t>
          </a:r>
        </a:p>
      </dgm:t>
    </dgm:pt>
    <dgm:pt modelId="{E64F2534-96AC-4222-8008-BF981CFAD4E9}" type="parTrans" cxnId="{BE5D0BF6-7FEF-49A7-9392-7C61073B0CCA}">
      <dgm:prSet/>
      <dgm:spPr/>
      <dgm:t>
        <a:bodyPr/>
        <a:lstStyle/>
        <a:p>
          <a:endParaRPr lang="en-US"/>
        </a:p>
      </dgm:t>
    </dgm:pt>
    <dgm:pt modelId="{AABF6A76-DB85-4030-B585-8BFFC5E28BFB}" type="sibTrans" cxnId="{BE5D0BF6-7FEF-49A7-9392-7C61073B0CCA}">
      <dgm:prSet/>
      <dgm:spPr/>
      <dgm:t>
        <a:bodyPr/>
        <a:lstStyle/>
        <a:p>
          <a:endParaRPr lang="en-US"/>
        </a:p>
      </dgm:t>
    </dgm:pt>
    <dgm:pt modelId="{BA94C8A4-9303-44D2-A50F-530153497710}">
      <dgm:prSet/>
      <dgm:spPr/>
      <dgm:t>
        <a:bodyPr/>
        <a:lstStyle/>
        <a:p>
          <a:r>
            <a:rPr lang="en-US"/>
            <a:t>4. Extending a Natural Invitation</a:t>
          </a:r>
        </a:p>
      </dgm:t>
    </dgm:pt>
    <dgm:pt modelId="{0DF449DE-759C-4890-B6F4-20870994F39F}" type="parTrans" cxnId="{8C75D483-1BC2-465C-BE3C-8F76510A9815}">
      <dgm:prSet/>
      <dgm:spPr/>
      <dgm:t>
        <a:bodyPr/>
        <a:lstStyle/>
        <a:p>
          <a:endParaRPr lang="en-US"/>
        </a:p>
      </dgm:t>
    </dgm:pt>
    <dgm:pt modelId="{8F6101CD-E1B6-40B0-B85C-CD75EF33AC46}" type="sibTrans" cxnId="{8C75D483-1BC2-465C-BE3C-8F76510A9815}">
      <dgm:prSet/>
      <dgm:spPr/>
      <dgm:t>
        <a:bodyPr/>
        <a:lstStyle/>
        <a:p>
          <a:endParaRPr lang="en-US"/>
        </a:p>
      </dgm:t>
    </dgm:pt>
    <dgm:pt modelId="{FD441528-CCF1-4F42-858D-8F0464ED42A8}" type="pres">
      <dgm:prSet presAssocID="{603A484B-94FC-4FF9-9883-A5C1D1E81079}" presName="linear" presStyleCnt="0">
        <dgm:presLayoutVars>
          <dgm:dir/>
          <dgm:animLvl val="lvl"/>
          <dgm:resizeHandles val="exact"/>
        </dgm:presLayoutVars>
      </dgm:prSet>
      <dgm:spPr/>
    </dgm:pt>
    <dgm:pt modelId="{F5661037-5AEF-BC4A-928D-1B4A29907521}" type="pres">
      <dgm:prSet presAssocID="{94D910FE-7E9D-4733-8E6C-A404410D10C2}" presName="parentLin" presStyleCnt="0"/>
      <dgm:spPr/>
    </dgm:pt>
    <dgm:pt modelId="{D224591F-4E82-3E4B-B9E1-F5DB481EE8F5}" type="pres">
      <dgm:prSet presAssocID="{94D910FE-7E9D-4733-8E6C-A404410D10C2}" presName="parentLeftMargin" presStyleLbl="node1" presStyleIdx="0" presStyleCnt="4"/>
      <dgm:spPr/>
    </dgm:pt>
    <dgm:pt modelId="{E8261CB3-BB0C-FE40-B9B7-DE0A4CFA090A}" type="pres">
      <dgm:prSet presAssocID="{94D910FE-7E9D-4733-8E6C-A404410D10C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B557F2C-3859-264F-A78D-CE50BE0486E9}" type="pres">
      <dgm:prSet presAssocID="{94D910FE-7E9D-4733-8E6C-A404410D10C2}" presName="negativeSpace" presStyleCnt="0"/>
      <dgm:spPr/>
    </dgm:pt>
    <dgm:pt modelId="{D3869416-6808-5C4D-B60A-74204C98897E}" type="pres">
      <dgm:prSet presAssocID="{94D910FE-7E9D-4733-8E6C-A404410D10C2}" presName="childText" presStyleLbl="conFgAcc1" presStyleIdx="0" presStyleCnt="4">
        <dgm:presLayoutVars>
          <dgm:bulletEnabled val="1"/>
        </dgm:presLayoutVars>
      </dgm:prSet>
      <dgm:spPr/>
    </dgm:pt>
    <dgm:pt modelId="{03CB3608-B3B8-4043-A705-18842B3976B5}" type="pres">
      <dgm:prSet presAssocID="{EFFE49B9-E4F4-4794-BDD8-3FC1FE080ABD}" presName="spaceBetweenRectangles" presStyleCnt="0"/>
      <dgm:spPr/>
    </dgm:pt>
    <dgm:pt modelId="{081F9F02-BE17-9A42-9609-FE1F6CD31411}" type="pres">
      <dgm:prSet presAssocID="{20799C12-097F-46B2-A9CA-83687D224085}" presName="parentLin" presStyleCnt="0"/>
      <dgm:spPr/>
    </dgm:pt>
    <dgm:pt modelId="{02D84883-2A85-2A4A-B2FE-6357F0FC2336}" type="pres">
      <dgm:prSet presAssocID="{20799C12-097F-46B2-A9CA-83687D224085}" presName="parentLeftMargin" presStyleLbl="node1" presStyleIdx="0" presStyleCnt="4"/>
      <dgm:spPr/>
    </dgm:pt>
    <dgm:pt modelId="{CAD6EF4C-6387-FA49-BBA2-9A681BABA855}" type="pres">
      <dgm:prSet presAssocID="{20799C12-097F-46B2-A9CA-83687D22408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0AEEFB6-80D8-F949-8CA8-002BAF1581BF}" type="pres">
      <dgm:prSet presAssocID="{20799C12-097F-46B2-A9CA-83687D224085}" presName="negativeSpace" presStyleCnt="0"/>
      <dgm:spPr/>
    </dgm:pt>
    <dgm:pt modelId="{74D5C62B-59E5-6B46-941C-B0D4CD922B15}" type="pres">
      <dgm:prSet presAssocID="{20799C12-097F-46B2-A9CA-83687D224085}" presName="childText" presStyleLbl="conFgAcc1" presStyleIdx="1" presStyleCnt="4">
        <dgm:presLayoutVars>
          <dgm:bulletEnabled val="1"/>
        </dgm:presLayoutVars>
      </dgm:prSet>
      <dgm:spPr/>
    </dgm:pt>
    <dgm:pt modelId="{C52181DE-DD0A-B743-A857-6F92235F9CFC}" type="pres">
      <dgm:prSet presAssocID="{5F0EAC2D-AE4A-4B68-B534-840FE357A82F}" presName="spaceBetweenRectangles" presStyleCnt="0"/>
      <dgm:spPr/>
    </dgm:pt>
    <dgm:pt modelId="{23E53D8B-5C6A-424F-BED9-4C8D4BBF4F6C}" type="pres">
      <dgm:prSet presAssocID="{F65CC537-3473-417B-AC15-A43FD64AA874}" presName="parentLin" presStyleCnt="0"/>
      <dgm:spPr/>
    </dgm:pt>
    <dgm:pt modelId="{70193DF4-B8D0-C943-8EBB-D30B4DB896F5}" type="pres">
      <dgm:prSet presAssocID="{F65CC537-3473-417B-AC15-A43FD64AA874}" presName="parentLeftMargin" presStyleLbl="node1" presStyleIdx="1" presStyleCnt="4"/>
      <dgm:spPr/>
    </dgm:pt>
    <dgm:pt modelId="{FE6A1774-60C1-C647-98AA-83D77BAA19AD}" type="pres">
      <dgm:prSet presAssocID="{F65CC537-3473-417B-AC15-A43FD64AA87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A2C29DE-0DA2-424D-87CF-A8DA51CB3911}" type="pres">
      <dgm:prSet presAssocID="{F65CC537-3473-417B-AC15-A43FD64AA874}" presName="negativeSpace" presStyleCnt="0"/>
      <dgm:spPr/>
    </dgm:pt>
    <dgm:pt modelId="{01C91B42-A23D-3743-93B1-4DD1950E6610}" type="pres">
      <dgm:prSet presAssocID="{F65CC537-3473-417B-AC15-A43FD64AA874}" presName="childText" presStyleLbl="conFgAcc1" presStyleIdx="2" presStyleCnt="4">
        <dgm:presLayoutVars>
          <dgm:bulletEnabled val="1"/>
        </dgm:presLayoutVars>
      </dgm:prSet>
      <dgm:spPr/>
    </dgm:pt>
    <dgm:pt modelId="{CEB5832C-8B45-5B43-97D3-29E11D96E444}" type="pres">
      <dgm:prSet presAssocID="{AABF6A76-DB85-4030-B585-8BFFC5E28BFB}" presName="spaceBetweenRectangles" presStyleCnt="0"/>
      <dgm:spPr/>
    </dgm:pt>
    <dgm:pt modelId="{3BA37C50-3131-7F49-A0A6-DD60E379C903}" type="pres">
      <dgm:prSet presAssocID="{BA94C8A4-9303-44D2-A50F-530153497710}" presName="parentLin" presStyleCnt="0"/>
      <dgm:spPr/>
    </dgm:pt>
    <dgm:pt modelId="{DE1F4249-7727-ED4F-95C4-0E008A90420F}" type="pres">
      <dgm:prSet presAssocID="{BA94C8A4-9303-44D2-A50F-530153497710}" presName="parentLeftMargin" presStyleLbl="node1" presStyleIdx="2" presStyleCnt="4"/>
      <dgm:spPr/>
    </dgm:pt>
    <dgm:pt modelId="{2EADFDF8-285D-4B45-A8FC-C2F699BDB78C}" type="pres">
      <dgm:prSet presAssocID="{BA94C8A4-9303-44D2-A50F-530153497710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A0826A2-7B95-164D-9EF2-368DE89FD73E}" type="pres">
      <dgm:prSet presAssocID="{BA94C8A4-9303-44D2-A50F-530153497710}" presName="negativeSpace" presStyleCnt="0"/>
      <dgm:spPr/>
    </dgm:pt>
    <dgm:pt modelId="{841D3E7E-6AC5-DC4E-BDCA-0E7A2CE183E7}" type="pres">
      <dgm:prSet presAssocID="{BA94C8A4-9303-44D2-A50F-53015349771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16D5913-FECE-CC47-9C79-EE074C5FB642}" type="presOf" srcId="{F65CC537-3473-417B-AC15-A43FD64AA874}" destId="{FE6A1774-60C1-C647-98AA-83D77BAA19AD}" srcOrd="1" destOrd="0" presId="urn:microsoft.com/office/officeart/2005/8/layout/list1"/>
    <dgm:cxn modelId="{C045C543-115D-2E40-9FC4-1416D6B23CF0}" type="presOf" srcId="{20799C12-097F-46B2-A9CA-83687D224085}" destId="{CAD6EF4C-6387-FA49-BBA2-9A681BABA855}" srcOrd="1" destOrd="0" presId="urn:microsoft.com/office/officeart/2005/8/layout/list1"/>
    <dgm:cxn modelId="{8C75D483-1BC2-465C-BE3C-8F76510A9815}" srcId="{603A484B-94FC-4FF9-9883-A5C1D1E81079}" destId="{BA94C8A4-9303-44D2-A50F-530153497710}" srcOrd="3" destOrd="0" parTransId="{0DF449DE-759C-4890-B6F4-20870994F39F}" sibTransId="{8F6101CD-E1B6-40B0-B85C-CD75EF33AC46}"/>
    <dgm:cxn modelId="{CC22FC93-C976-2F4D-A029-DF2ACBBF8D47}" type="presOf" srcId="{BA94C8A4-9303-44D2-A50F-530153497710}" destId="{2EADFDF8-285D-4B45-A8FC-C2F699BDB78C}" srcOrd="1" destOrd="0" presId="urn:microsoft.com/office/officeart/2005/8/layout/list1"/>
    <dgm:cxn modelId="{FA3CE69C-9BB3-9C47-8E1D-7853AD443C31}" type="presOf" srcId="{20799C12-097F-46B2-A9CA-83687D224085}" destId="{02D84883-2A85-2A4A-B2FE-6357F0FC2336}" srcOrd="0" destOrd="0" presId="urn:microsoft.com/office/officeart/2005/8/layout/list1"/>
    <dgm:cxn modelId="{C9C831B8-07C4-B941-91AB-6BFE14D20D03}" type="presOf" srcId="{94D910FE-7E9D-4733-8E6C-A404410D10C2}" destId="{D224591F-4E82-3E4B-B9E1-F5DB481EE8F5}" srcOrd="0" destOrd="0" presId="urn:microsoft.com/office/officeart/2005/8/layout/list1"/>
    <dgm:cxn modelId="{64AB17C5-E11A-8C40-B83B-2900CD926DCB}" type="presOf" srcId="{94D910FE-7E9D-4733-8E6C-A404410D10C2}" destId="{E8261CB3-BB0C-FE40-B9B7-DE0A4CFA090A}" srcOrd="1" destOrd="0" presId="urn:microsoft.com/office/officeart/2005/8/layout/list1"/>
    <dgm:cxn modelId="{785B68CC-D40B-408B-91BF-15455B3EDAA8}" srcId="{603A484B-94FC-4FF9-9883-A5C1D1E81079}" destId="{94D910FE-7E9D-4733-8E6C-A404410D10C2}" srcOrd="0" destOrd="0" parTransId="{EE849058-61A9-4817-9247-2C8CEC88E12E}" sibTransId="{EFFE49B9-E4F4-4794-BDD8-3FC1FE080ABD}"/>
    <dgm:cxn modelId="{24B0AAE6-DE88-4046-AA25-CCF5D85C5E3A}" type="presOf" srcId="{603A484B-94FC-4FF9-9883-A5C1D1E81079}" destId="{FD441528-CCF1-4F42-858D-8F0464ED42A8}" srcOrd="0" destOrd="0" presId="urn:microsoft.com/office/officeart/2005/8/layout/list1"/>
    <dgm:cxn modelId="{420FCEEC-536E-014B-BCA6-1116F5EC5DD7}" type="presOf" srcId="{BA94C8A4-9303-44D2-A50F-530153497710}" destId="{DE1F4249-7727-ED4F-95C4-0E008A90420F}" srcOrd="0" destOrd="0" presId="urn:microsoft.com/office/officeart/2005/8/layout/list1"/>
    <dgm:cxn modelId="{28AD57F3-601E-4134-BADA-5036A0B2298D}" srcId="{603A484B-94FC-4FF9-9883-A5C1D1E81079}" destId="{20799C12-097F-46B2-A9CA-83687D224085}" srcOrd="1" destOrd="0" parTransId="{44EE5FA4-B023-4E47-A5D1-A40CAA446ABB}" sibTransId="{5F0EAC2D-AE4A-4B68-B534-840FE357A82F}"/>
    <dgm:cxn modelId="{BE5D0BF6-7FEF-49A7-9392-7C61073B0CCA}" srcId="{603A484B-94FC-4FF9-9883-A5C1D1E81079}" destId="{F65CC537-3473-417B-AC15-A43FD64AA874}" srcOrd="2" destOrd="0" parTransId="{E64F2534-96AC-4222-8008-BF981CFAD4E9}" sibTransId="{AABF6A76-DB85-4030-B585-8BFFC5E28BFB}"/>
    <dgm:cxn modelId="{441B43FB-991A-9A43-B0C5-3701760AD56D}" type="presOf" srcId="{F65CC537-3473-417B-AC15-A43FD64AA874}" destId="{70193DF4-B8D0-C943-8EBB-D30B4DB896F5}" srcOrd="0" destOrd="0" presId="urn:microsoft.com/office/officeart/2005/8/layout/list1"/>
    <dgm:cxn modelId="{C78CC2BD-19F0-1646-B58C-F36E355B8C1C}" type="presParOf" srcId="{FD441528-CCF1-4F42-858D-8F0464ED42A8}" destId="{F5661037-5AEF-BC4A-928D-1B4A29907521}" srcOrd="0" destOrd="0" presId="urn:microsoft.com/office/officeart/2005/8/layout/list1"/>
    <dgm:cxn modelId="{B5CCE57E-F835-DB44-9A87-84D7921BB813}" type="presParOf" srcId="{F5661037-5AEF-BC4A-928D-1B4A29907521}" destId="{D224591F-4E82-3E4B-B9E1-F5DB481EE8F5}" srcOrd="0" destOrd="0" presId="urn:microsoft.com/office/officeart/2005/8/layout/list1"/>
    <dgm:cxn modelId="{127D1978-B0C8-2040-9ABB-DE0D4EBB61BF}" type="presParOf" srcId="{F5661037-5AEF-BC4A-928D-1B4A29907521}" destId="{E8261CB3-BB0C-FE40-B9B7-DE0A4CFA090A}" srcOrd="1" destOrd="0" presId="urn:microsoft.com/office/officeart/2005/8/layout/list1"/>
    <dgm:cxn modelId="{4E3A74C2-7990-FC45-893B-AFBDAEF6965B}" type="presParOf" srcId="{FD441528-CCF1-4F42-858D-8F0464ED42A8}" destId="{9B557F2C-3859-264F-A78D-CE50BE0486E9}" srcOrd="1" destOrd="0" presId="urn:microsoft.com/office/officeart/2005/8/layout/list1"/>
    <dgm:cxn modelId="{68CC5531-0490-F546-ADFB-4BBD902FB87E}" type="presParOf" srcId="{FD441528-CCF1-4F42-858D-8F0464ED42A8}" destId="{D3869416-6808-5C4D-B60A-74204C98897E}" srcOrd="2" destOrd="0" presId="urn:microsoft.com/office/officeart/2005/8/layout/list1"/>
    <dgm:cxn modelId="{1A134113-6534-1A45-B22C-18FF70939E36}" type="presParOf" srcId="{FD441528-CCF1-4F42-858D-8F0464ED42A8}" destId="{03CB3608-B3B8-4043-A705-18842B3976B5}" srcOrd="3" destOrd="0" presId="urn:microsoft.com/office/officeart/2005/8/layout/list1"/>
    <dgm:cxn modelId="{24110E3E-FD4F-384A-85B7-4E5692421327}" type="presParOf" srcId="{FD441528-CCF1-4F42-858D-8F0464ED42A8}" destId="{081F9F02-BE17-9A42-9609-FE1F6CD31411}" srcOrd="4" destOrd="0" presId="urn:microsoft.com/office/officeart/2005/8/layout/list1"/>
    <dgm:cxn modelId="{ABF33912-7ABE-3D40-80E4-E589C4CB1DCF}" type="presParOf" srcId="{081F9F02-BE17-9A42-9609-FE1F6CD31411}" destId="{02D84883-2A85-2A4A-B2FE-6357F0FC2336}" srcOrd="0" destOrd="0" presId="urn:microsoft.com/office/officeart/2005/8/layout/list1"/>
    <dgm:cxn modelId="{32C3C749-29D6-E645-9928-AFAF15BAA730}" type="presParOf" srcId="{081F9F02-BE17-9A42-9609-FE1F6CD31411}" destId="{CAD6EF4C-6387-FA49-BBA2-9A681BABA855}" srcOrd="1" destOrd="0" presId="urn:microsoft.com/office/officeart/2005/8/layout/list1"/>
    <dgm:cxn modelId="{1E2358B1-7FE8-5340-8886-7D98C99153B7}" type="presParOf" srcId="{FD441528-CCF1-4F42-858D-8F0464ED42A8}" destId="{D0AEEFB6-80D8-F949-8CA8-002BAF1581BF}" srcOrd="5" destOrd="0" presId="urn:microsoft.com/office/officeart/2005/8/layout/list1"/>
    <dgm:cxn modelId="{FB749631-16EA-0246-B4AF-035BE18CD8E4}" type="presParOf" srcId="{FD441528-CCF1-4F42-858D-8F0464ED42A8}" destId="{74D5C62B-59E5-6B46-941C-B0D4CD922B15}" srcOrd="6" destOrd="0" presId="urn:microsoft.com/office/officeart/2005/8/layout/list1"/>
    <dgm:cxn modelId="{BC71D93F-ABF1-4743-8052-F9D3885C1E12}" type="presParOf" srcId="{FD441528-CCF1-4F42-858D-8F0464ED42A8}" destId="{C52181DE-DD0A-B743-A857-6F92235F9CFC}" srcOrd="7" destOrd="0" presId="urn:microsoft.com/office/officeart/2005/8/layout/list1"/>
    <dgm:cxn modelId="{BCB206FD-26D5-E946-81F3-023FFE4229A0}" type="presParOf" srcId="{FD441528-CCF1-4F42-858D-8F0464ED42A8}" destId="{23E53D8B-5C6A-424F-BED9-4C8D4BBF4F6C}" srcOrd="8" destOrd="0" presId="urn:microsoft.com/office/officeart/2005/8/layout/list1"/>
    <dgm:cxn modelId="{D550A1DC-5747-2C44-A22F-298D8CFF51E5}" type="presParOf" srcId="{23E53D8B-5C6A-424F-BED9-4C8D4BBF4F6C}" destId="{70193DF4-B8D0-C943-8EBB-D30B4DB896F5}" srcOrd="0" destOrd="0" presId="urn:microsoft.com/office/officeart/2005/8/layout/list1"/>
    <dgm:cxn modelId="{EEE4D6A0-2FB1-1B4D-9999-CABBB92D80BF}" type="presParOf" srcId="{23E53D8B-5C6A-424F-BED9-4C8D4BBF4F6C}" destId="{FE6A1774-60C1-C647-98AA-83D77BAA19AD}" srcOrd="1" destOrd="0" presId="urn:microsoft.com/office/officeart/2005/8/layout/list1"/>
    <dgm:cxn modelId="{20298917-E838-BF43-8F9F-E7379B4F46F2}" type="presParOf" srcId="{FD441528-CCF1-4F42-858D-8F0464ED42A8}" destId="{2A2C29DE-0DA2-424D-87CF-A8DA51CB3911}" srcOrd="9" destOrd="0" presId="urn:microsoft.com/office/officeart/2005/8/layout/list1"/>
    <dgm:cxn modelId="{E2D80C35-7562-444C-ADAB-AFD32BCF84B3}" type="presParOf" srcId="{FD441528-CCF1-4F42-858D-8F0464ED42A8}" destId="{01C91B42-A23D-3743-93B1-4DD1950E6610}" srcOrd="10" destOrd="0" presId="urn:microsoft.com/office/officeart/2005/8/layout/list1"/>
    <dgm:cxn modelId="{9FC7BCC8-3BB5-D04F-8F5A-57A244046DCE}" type="presParOf" srcId="{FD441528-CCF1-4F42-858D-8F0464ED42A8}" destId="{CEB5832C-8B45-5B43-97D3-29E11D96E444}" srcOrd="11" destOrd="0" presId="urn:microsoft.com/office/officeart/2005/8/layout/list1"/>
    <dgm:cxn modelId="{3C97945B-6735-B849-ABFE-C381292F3E32}" type="presParOf" srcId="{FD441528-CCF1-4F42-858D-8F0464ED42A8}" destId="{3BA37C50-3131-7F49-A0A6-DD60E379C903}" srcOrd="12" destOrd="0" presId="urn:microsoft.com/office/officeart/2005/8/layout/list1"/>
    <dgm:cxn modelId="{3A336495-DA2F-EA4E-A5D0-2C11F9EBA6E4}" type="presParOf" srcId="{3BA37C50-3131-7F49-A0A6-DD60E379C903}" destId="{DE1F4249-7727-ED4F-95C4-0E008A90420F}" srcOrd="0" destOrd="0" presId="urn:microsoft.com/office/officeart/2005/8/layout/list1"/>
    <dgm:cxn modelId="{69D1FB2E-E9B4-954E-8856-EBFD769EC084}" type="presParOf" srcId="{3BA37C50-3131-7F49-A0A6-DD60E379C903}" destId="{2EADFDF8-285D-4B45-A8FC-C2F699BDB78C}" srcOrd="1" destOrd="0" presId="urn:microsoft.com/office/officeart/2005/8/layout/list1"/>
    <dgm:cxn modelId="{86F7AF69-A5B2-A243-B3A5-37BAA4C80CAC}" type="presParOf" srcId="{FD441528-CCF1-4F42-858D-8F0464ED42A8}" destId="{CA0826A2-7B95-164D-9EF2-368DE89FD73E}" srcOrd="13" destOrd="0" presId="urn:microsoft.com/office/officeart/2005/8/layout/list1"/>
    <dgm:cxn modelId="{F0B633C6-F4CF-504C-A3A3-A381B538FECD}" type="presParOf" srcId="{FD441528-CCF1-4F42-858D-8F0464ED42A8}" destId="{841D3E7E-6AC5-DC4E-BDCA-0E7A2CE183E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F94E7A-47B3-F247-AFF8-49F465B7D2B7}">
      <dsp:nvSpPr>
        <dsp:cNvPr id="0" name=""/>
        <dsp:cNvSpPr/>
      </dsp:nvSpPr>
      <dsp:spPr>
        <a:xfrm>
          <a:off x="0" y="0"/>
          <a:ext cx="961813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79F7F-FF40-464D-B3CE-98A15CE4CC39}">
      <dsp:nvSpPr>
        <dsp:cNvPr id="0" name=""/>
        <dsp:cNvSpPr/>
      </dsp:nvSpPr>
      <dsp:spPr>
        <a:xfrm>
          <a:off x="0" y="0"/>
          <a:ext cx="9618133" cy="2046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bg2">
                  <a:lumMod val="75000"/>
                </a:schemeClr>
              </a:solidFill>
            </a:rPr>
            <a:t>1. God’s Story &amp; My Story</a:t>
          </a:r>
        </a:p>
      </dsp:txBody>
      <dsp:txXfrm>
        <a:off x="0" y="0"/>
        <a:ext cx="9618133" cy="2046741"/>
      </dsp:txXfrm>
    </dsp:sp>
    <dsp:sp modelId="{FC16C353-1658-CD48-8070-A3048D16BB3B}">
      <dsp:nvSpPr>
        <dsp:cNvPr id="0" name=""/>
        <dsp:cNvSpPr/>
      </dsp:nvSpPr>
      <dsp:spPr>
        <a:xfrm>
          <a:off x="0" y="2064649"/>
          <a:ext cx="9618133" cy="0"/>
        </a:xfrm>
        <a:prstGeom prst="line">
          <a:avLst/>
        </a:prstGeom>
        <a:solidFill>
          <a:schemeClr val="accent5">
            <a:hueOff val="2495256"/>
            <a:satOff val="-50489"/>
            <a:lumOff val="1569"/>
            <a:alphaOff val="0"/>
          </a:schemeClr>
        </a:solidFill>
        <a:ln w="19050" cap="rnd" cmpd="sng" algn="ctr">
          <a:solidFill>
            <a:schemeClr val="accent5">
              <a:hueOff val="2495256"/>
              <a:satOff val="-50489"/>
              <a:lumOff val="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8FE386-082E-6E40-8703-9D43882D93CE}">
      <dsp:nvSpPr>
        <dsp:cNvPr id="0" name=""/>
        <dsp:cNvSpPr/>
      </dsp:nvSpPr>
      <dsp:spPr>
        <a:xfrm>
          <a:off x="0" y="2046741"/>
          <a:ext cx="9618133" cy="2046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2. Discovering &amp; Developing Your Story</a:t>
          </a:r>
        </a:p>
      </dsp:txBody>
      <dsp:txXfrm>
        <a:off x="0" y="2046741"/>
        <a:ext cx="9618133" cy="20467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4AD24-7D5F-0A4F-9FE3-A568AA4AC562}">
      <dsp:nvSpPr>
        <dsp:cNvPr id="0" name=""/>
        <dsp:cNvSpPr/>
      </dsp:nvSpPr>
      <dsp:spPr>
        <a:xfrm>
          <a:off x="0" y="1894"/>
          <a:ext cx="85966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B09293-A686-9743-9DEA-E5B8434A37BB}">
      <dsp:nvSpPr>
        <dsp:cNvPr id="0" name=""/>
        <dsp:cNvSpPr/>
      </dsp:nvSpPr>
      <dsp:spPr>
        <a:xfrm>
          <a:off x="0" y="1894"/>
          <a:ext cx="8596668" cy="1292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bg2">
                  <a:lumMod val="75000"/>
                </a:schemeClr>
              </a:solidFill>
            </a:rPr>
            <a:t>1. God’s Story &amp; My Story</a:t>
          </a:r>
        </a:p>
      </dsp:txBody>
      <dsp:txXfrm>
        <a:off x="0" y="1894"/>
        <a:ext cx="8596668" cy="1292327"/>
      </dsp:txXfrm>
    </dsp:sp>
    <dsp:sp modelId="{9496A82E-89B2-C043-BCD6-43683BD008CE}">
      <dsp:nvSpPr>
        <dsp:cNvPr id="0" name=""/>
        <dsp:cNvSpPr/>
      </dsp:nvSpPr>
      <dsp:spPr>
        <a:xfrm>
          <a:off x="0" y="1294222"/>
          <a:ext cx="85966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76483-334F-104D-9391-2E3FA363C80C}">
      <dsp:nvSpPr>
        <dsp:cNvPr id="0" name=""/>
        <dsp:cNvSpPr/>
      </dsp:nvSpPr>
      <dsp:spPr>
        <a:xfrm>
          <a:off x="0" y="1294222"/>
          <a:ext cx="8596668" cy="1292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bg2">
                  <a:lumMod val="75000"/>
                </a:schemeClr>
              </a:solidFill>
            </a:rPr>
            <a:t>2. Discovering &amp; Developing Your Story</a:t>
          </a:r>
        </a:p>
      </dsp:txBody>
      <dsp:txXfrm>
        <a:off x="0" y="1294222"/>
        <a:ext cx="8596668" cy="1292327"/>
      </dsp:txXfrm>
    </dsp:sp>
    <dsp:sp modelId="{0EBB540F-460B-414E-889D-D8A24BE7BAAB}">
      <dsp:nvSpPr>
        <dsp:cNvPr id="0" name=""/>
        <dsp:cNvSpPr/>
      </dsp:nvSpPr>
      <dsp:spPr>
        <a:xfrm>
          <a:off x="0" y="2586550"/>
          <a:ext cx="85966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A8FA1C-48D0-FA49-B45A-D079BD764398}">
      <dsp:nvSpPr>
        <dsp:cNvPr id="0" name=""/>
        <dsp:cNvSpPr/>
      </dsp:nvSpPr>
      <dsp:spPr>
        <a:xfrm>
          <a:off x="0" y="2586550"/>
          <a:ext cx="8596668" cy="1292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3. Listening with Curiosity &amp; Courage</a:t>
          </a:r>
        </a:p>
      </dsp:txBody>
      <dsp:txXfrm>
        <a:off x="0" y="2586550"/>
        <a:ext cx="8596668" cy="12923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869416-6808-5C4D-B60A-74204C98897E}">
      <dsp:nvSpPr>
        <dsp:cNvPr id="0" name=""/>
        <dsp:cNvSpPr/>
      </dsp:nvSpPr>
      <dsp:spPr>
        <a:xfrm>
          <a:off x="0" y="328666"/>
          <a:ext cx="859666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261CB3-BB0C-FE40-B9B7-DE0A4CFA090A}">
      <dsp:nvSpPr>
        <dsp:cNvPr id="0" name=""/>
        <dsp:cNvSpPr/>
      </dsp:nvSpPr>
      <dsp:spPr>
        <a:xfrm>
          <a:off x="429833" y="3946"/>
          <a:ext cx="6017667" cy="64944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54" tIns="0" rIns="227454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1. God’s Story &amp; My Story</a:t>
          </a:r>
        </a:p>
      </dsp:txBody>
      <dsp:txXfrm>
        <a:off x="461536" y="35649"/>
        <a:ext cx="5954261" cy="586034"/>
      </dsp:txXfrm>
    </dsp:sp>
    <dsp:sp modelId="{74D5C62B-59E5-6B46-941C-B0D4CD922B15}">
      <dsp:nvSpPr>
        <dsp:cNvPr id="0" name=""/>
        <dsp:cNvSpPr/>
      </dsp:nvSpPr>
      <dsp:spPr>
        <a:xfrm>
          <a:off x="0" y="1326586"/>
          <a:ext cx="859666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D6EF4C-6387-FA49-BBA2-9A681BABA855}">
      <dsp:nvSpPr>
        <dsp:cNvPr id="0" name=""/>
        <dsp:cNvSpPr/>
      </dsp:nvSpPr>
      <dsp:spPr>
        <a:xfrm>
          <a:off x="429833" y="1001866"/>
          <a:ext cx="6017667" cy="64944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54" tIns="0" rIns="227454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2. Discovering &amp; Developing Your Story</a:t>
          </a:r>
        </a:p>
      </dsp:txBody>
      <dsp:txXfrm>
        <a:off x="461536" y="1033569"/>
        <a:ext cx="5954261" cy="586034"/>
      </dsp:txXfrm>
    </dsp:sp>
    <dsp:sp modelId="{01C91B42-A23D-3743-93B1-4DD1950E6610}">
      <dsp:nvSpPr>
        <dsp:cNvPr id="0" name=""/>
        <dsp:cNvSpPr/>
      </dsp:nvSpPr>
      <dsp:spPr>
        <a:xfrm>
          <a:off x="0" y="2324506"/>
          <a:ext cx="859666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A1774-60C1-C647-98AA-83D77BAA19AD}">
      <dsp:nvSpPr>
        <dsp:cNvPr id="0" name=""/>
        <dsp:cNvSpPr/>
      </dsp:nvSpPr>
      <dsp:spPr>
        <a:xfrm>
          <a:off x="429833" y="1999786"/>
          <a:ext cx="6017667" cy="64944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54" tIns="0" rIns="227454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3. Listening with Curiosity &amp; Courage</a:t>
          </a:r>
        </a:p>
      </dsp:txBody>
      <dsp:txXfrm>
        <a:off x="461536" y="2031489"/>
        <a:ext cx="5954261" cy="586034"/>
      </dsp:txXfrm>
    </dsp:sp>
    <dsp:sp modelId="{841D3E7E-6AC5-DC4E-BDCA-0E7A2CE183E7}">
      <dsp:nvSpPr>
        <dsp:cNvPr id="0" name=""/>
        <dsp:cNvSpPr/>
      </dsp:nvSpPr>
      <dsp:spPr>
        <a:xfrm>
          <a:off x="0" y="3322426"/>
          <a:ext cx="859666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ADFDF8-285D-4B45-A8FC-C2F699BDB78C}">
      <dsp:nvSpPr>
        <dsp:cNvPr id="0" name=""/>
        <dsp:cNvSpPr/>
      </dsp:nvSpPr>
      <dsp:spPr>
        <a:xfrm>
          <a:off x="429833" y="2997706"/>
          <a:ext cx="6017667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54" tIns="0" rIns="227454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4. Extending a Natural Invitation</a:t>
          </a:r>
        </a:p>
      </dsp:txBody>
      <dsp:txXfrm>
        <a:off x="461536" y="3029409"/>
        <a:ext cx="5954261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revsue@engh.cas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95245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1267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5887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271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2712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5886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5887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9826D6-9662-4145-873A-BDBB56E5A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4120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en-US" sz="6600">
                <a:solidFill>
                  <a:srgbClr val="FFFFFF"/>
                </a:solidFill>
              </a:rPr>
              <a:t>Why Church?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8EFFB8-E5A9-A546-95DA-2C23992CA5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088" y="3962088"/>
            <a:ext cx="6112077" cy="1186108"/>
          </a:xfrm>
        </p:spPr>
        <p:txBody>
          <a:bodyPr>
            <a:normAutofit/>
          </a:bodyPr>
          <a:lstStyle/>
          <a:p>
            <a:pPr algn="l"/>
            <a:r>
              <a:rPr lang="en-US" sz="2000" b="1">
                <a:solidFill>
                  <a:srgbClr val="FFFFFF">
                    <a:alpha val="70000"/>
                  </a:srgbClr>
                </a:solidFill>
              </a:rPr>
              <a:t>Learning to Listen, Tell Our Stories, and Invite</a:t>
            </a:r>
            <a:r>
              <a:rPr lang="en-US" sz="2000">
                <a:solidFill>
                  <a:srgbClr val="FFFFFF">
                    <a:alpha val="70000"/>
                  </a:srgbClr>
                </a:solidFill>
              </a:rPr>
              <a:t> 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92146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20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F9E53-600F-1C46-ADDD-72B41D09D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66787"/>
            <a:ext cx="8596668" cy="1320800"/>
          </a:xfrm>
        </p:spPr>
        <p:txBody>
          <a:bodyPr>
            <a:normAutofit/>
          </a:bodyPr>
          <a:lstStyle/>
          <a:p>
            <a:r>
              <a:rPr lang="en-US" sz="4800" dirty="0"/>
              <a:t>Course 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260A5-220A-714F-81B5-0FEBAEA22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1. God’s Story &amp; My Story</a:t>
            </a:r>
          </a:p>
          <a:p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2. Discovering &amp; Developing Your Story</a:t>
            </a:r>
          </a:p>
          <a:p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3. Listening with Curiosity &amp; Courage</a:t>
            </a:r>
          </a:p>
          <a:p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4. Extending a Natural Invitation</a:t>
            </a:r>
          </a:p>
          <a:p>
            <a:r>
              <a:rPr lang="en-US" sz="2800" dirty="0"/>
              <a:t>5. Making a Plan &amp; Leading Change</a:t>
            </a:r>
          </a:p>
        </p:txBody>
      </p:sp>
    </p:spTree>
    <p:extLst>
      <p:ext uri="{BB962C8B-B14F-4D97-AF65-F5344CB8AC3E}">
        <p14:creationId xmlns:p14="http://schemas.microsoft.com/office/powerpoint/2010/main" val="732877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F9E53-600F-1C46-ADDD-72B41D09D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66787"/>
            <a:ext cx="8596668" cy="1320800"/>
          </a:xfrm>
        </p:spPr>
        <p:txBody>
          <a:bodyPr>
            <a:normAutofit/>
          </a:bodyPr>
          <a:lstStyle/>
          <a:p>
            <a:r>
              <a:rPr lang="en-US" sz="4800" dirty="0"/>
              <a:t>Course 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260A5-220A-714F-81B5-0FEBAEA22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800" dirty="0"/>
              <a:t>1. God’s Story &amp; My Story</a:t>
            </a:r>
          </a:p>
          <a:p>
            <a:r>
              <a:rPr lang="en-US" sz="2800" dirty="0"/>
              <a:t>2. Discovering &amp; Developing Your Story</a:t>
            </a:r>
          </a:p>
          <a:p>
            <a:r>
              <a:rPr lang="en-US" sz="2800" dirty="0"/>
              <a:t>3. Listening with Curiosity &amp; Courage</a:t>
            </a:r>
          </a:p>
          <a:p>
            <a:r>
              <a:rPr lang="en-US" sz="2800" dirty="0"/>
              <a:t>4. Extending a Natural Invitation</a:t>
            </a:r>
          </a:p>
          <a:p>
            <a:r>
              <a:rPr lang="en-US" sz="2800" dirty="0"/>
              <a:t>5. Making a Plan &amp; Leading Change</a:t>
            </a:r>
          </a:p>
        </p:txBody>
      </p:sp>
    </p:spTree>
    <p:extLst>
      <p:ext uri="{BB962C8B-B14F-4D97-AF65-F5344CB8AC3E}">
        <p14:creationId xmlns:p14="http://schemas.microsoft.com/office/powerpoint/2010/main" val="1274161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6BFFFF-3C9E-FB40-BFF8-0D403D058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God’s Story </a:t>
            </a:r>
            <a:b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&amp; My Story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29E33-5230-1C4A-81E8-2684153DA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084" y="609601"/>
            <a:ext cx="5511296" cy="517562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What’s a favorite Bible story, Passage of Scripture, 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or Overarching Biblical Theme?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>
                <a:solidFill>
                  <a:srgbClr val="FFFFFF"/>
                </a:solidFill>
              </a:rPr>
              <a:t>Why does it resonate with you?</a:t>
            </a:r>
          </a:p>
        </p:txBody>
      </p:sp>
    </p:spTree>
    <p:extLst>
      <p:ext uri="{BB962C8B-B14F-4D97-AF65-F5344CB8AC3E}">
        <p14:creationId xmlns:p14="http://schemas.microsoft.com/office/powerpoint/2010/main" val="14425091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CCD9E-B0B3-4141-BA32-B87039791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questions for one-to-ones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43D61-08FC-F148-88A1-DDCC011B8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it that attracted you to this workshop?</a:t>
            </a:r>
          </a:p>
          <a:p>
            <a:endParaRPr lang="en-US" dirty="0"/>
          </a:p>
          <a:p>
            <a:r>
              <a:rPr lang="en-US" dirty="0"/>
              <a:t>What’s an example about how God, your faith, or the church has played a role in your life story?</a:t>
            </a:r>
          </a:p>
          <a:p>
            <a:endParaRPr lang="en-US" dirty="0"/>
          </a:p>
          <a:p>
            <a:r>
              <a:rPr lang="en-US" dirty="0"/>
              <a:t>What impact do you want to have on your community, and why?</a:t>
            </a:r>
          </a:p>
          <a:p>
            <a:endParaRPr lang="en-US" dirty="0"/>
          </a:p>
          <a:p>
            <a:r>
              <a:rPr lang="en-US" dirty="0"/>
              <a:t>How’s that going for you?</a:t>
            </a:r>
          </a:p>
          <a:p>
            <a:endParaRPr lang="en-US" dirty="0"/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(Feel free to probe deeper into any of these, rather than cover all of them.)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672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77B22-989F-DA4E-B0B6-DFF6B1CE7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want to learn more or bring your congregation into this initiative: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E2F55-4C4E-0D4D-ADE9-5E82EE611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200" dirty="0"/>
          </a:p>
          <a:p>
            <a:pPr algn="ctr"/>
            <a:r>
              <a:rPr lang="en-US" sz="3200" dirty="0"/>
              <a:t>Reach out to me directly at </a:t>
            </a:r>
          </a:p>
          <a:p>
            <a:pPr marL="0" indent="0" algn="ctr">
              <a:buNone/>
            </a:pPr>
            <a:endParaRPr lang="en-US" sz="3200" dirty="0">
              <a:hlinkClick r:id="rId2"/>
            </a:endParaRPr>
          </a:p>
          <a:p>
            <a:pPr marL="0" indent="0" algn="ctr">
              <a:buNone/>
            </a:pPr>
            <a:r>
              <a:rPr lang="en-US" sz="3200" dirty="0">
                <a:hlinkClick r:id="rId2"/>
              </a:rPr>
              <a:t>revsue@engh.casa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89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F473B-259C-FE48-B368-AED856C36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These would be the next steps if your congregation wants to move forward: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EF095-9103-A547-AB99-834BD377A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lnSpc>
                <a:spcPct val="150000"/>
              </a:lnSpc>
            </a:pPr>
            <a:r>
              <a:rPr lang="en-US" dirty="0"/>
              <a:t>Build a “Why Church?” team of 3-5 people, with a committed staff or lay leader.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Administer a survey to understand current competencies regarding these skills.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Participate in 3-5 skill-building sessions, as appropriate for each church’s goals.  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With guidance, develop a strategy &amp; timeline to implement these practices.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Work with a coach to evoke measurable change during the “Why Church” season.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As able, contribute half ($500) the coaching fee. (ELCA grant covers other half.)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Participate in a process of evaluation following training sessions &amp; on the journey.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371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AEB341-BD84-5E48-B784-78D53973C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sz="4800" dirty="0"/>
              <a:t>Desired Outcomes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A688D-F675-FB4A-A508-782DB5D2D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lvl="1"/>
            <a:r>
              <a:rPr lang="en-US" sz="2000" dirty="0"/>
              <a:t>Discern how God is at work and join in</a:t>
            </a:r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4652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AEB341-BD84-5E48-B784-78D53973C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sz="4800"/>
              <a:t>Desired Outcomes</a:t>
            </a:r>
            <a:endParaRPr lang="en-US" sz="4800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A688D-F675-FB4A-A508-782DB5D2D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lvl="1"/>
            <a:r>
              <a:rPr lang="en-US" sz="2000" dirty="0"/>
              <a:t>Discern how God is at work and join in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Be seen as relevant by neighbors 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72286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AEB341-BD84-5E48-B784-78D53973C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sz="4800"/>
              <a:t>Desired Outcomes</a:t>
            </a:r>
            <a:endParaRPr lang="en-US" sz="4800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A688D-F675-FB4A-A508-782DB5D2D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lvl="1"/>
            <a:r>
              <a:rPr lang="en-US" sz="2000" dirty="0"/>
              <a:t>Discern how God is at work and join in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Be seen as relevant by neighbors 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/>
              <a:t>Invite </a:t>
            </a:r>
            <a:r>
              <a:rPr lang="en-US" sz="2000" dirty="0"/>
              <a:t>others into Christian community</a:t>
            </a:r>
          </a:p>
          <a:p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491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Isosceles Triangle 53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40" name="Picture 39" descr="Desks in empty classroom">
            <a:extLst>
              <a:ext uri="{FF2B5EF4-FFF2-40B4-BE49-F238E27FC236}">
                <a16:creationId xmlns:a16="http://schemas.microsoft.com/office/drawing/2014/main" id="{3E29BC83-1A87-4242-90F6-88780A47D3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</a:blip>
          <a:srcRect l="17087" r="5646"/>
          <a:stretch/>
        </p:blipFill>
        <p:spPr>
          <a:xfrm>
            <a:off x="5123543" y="-1"/>
            <a:ext cx="7065281" cy="6858001"/>
          </a:xfrm>
          <a:custGeom>
            <a:avLst/>
            <a:gdLst/>
            <a:ahLst/>
            <a:cxnLst/>
            <a:rect l="l" t="t" r="r" b="b"/>
            <a:pathLst>
              <a:path w="7065281" h="6858001">
                <a:moveTo>
                  <a:pt x="379987" y="0"/>
                </a:moveTo>
                <a:lnTo>
                  <a:pt x="7065281" y="0"/>
                </a:lnTo>
                <a:lnTo>
                  <a:pt x="7065281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69001D-A43C-B440-8A1F-D1057B629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66" y="1678666"/>
            <a:ext cx="5123515" cy="2369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/>
              <a:t>Course </a:t>
            </a:r>
            <a:br>
              <a:rPr lang="en-US" sz="4800"/>
            </a:br>
            <a:r>
              <a:rPr lang="en-US" sz="4800"/>
              <a:t>Curriculum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2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4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6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8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0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2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54865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95245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1267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5887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271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2712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5886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5887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DF9E53-600F-1C46-ADDD-72B41D09D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540" y="1020871"/>
            <a:ext cx="7403340" cy="284967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dirty="0">
                <a:solidFill>
                  <a:srgbClr val="FFFFFF"/>
                </a:solidFill>
              </a:rPr>
              <a:t>Course 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260A5-220A-714F-81B5-0FEBAEA22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088" y="3962088"/>
            <a:ext cx="6112077" cy="11861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chemeClr val="tx1">
                  <a:alpha val="70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alpha val="70000"/>
                  </a:schemeClr>
                </a:solidFill>
              </a:rPr>
              <a:t>1. God’s Story &amp; My Story</a:t>
            </a:r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92146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39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DF9E53-600F-1C46-ADDD-72B41D09D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/>
              <a:t>Course Curriculum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DBED391-A2FB-47C5-A965-D298B77FB2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792497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537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F9E53-600F-1C46-ADDD-72B41D09D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Course Curriculum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F01EC7B-E917-4627-B6A6-C626B81286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717068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8749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F9E53-600F-1C46-ADDD-72B41D09D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Course Curriculum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5BC38B0-37D3-486B-AA07-F4EF4B55E3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554312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68637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3024</TotalTime>
  <Words>465</Words>
  <Application>Microsoft Macintosh PowerPoint</Application>
  <PresentationFormat>Widescreen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Why Church? </vt:lpstr>
      <vt:lpstr>Desired Outcomes</vt:lpstr>
      <vt:lpstr>Desired Outcomes</vt:lpstr>
      <vt:lpstr>Desired Outcomes</vt:lpstr>
      <vt:lpstr>Course  Curriculum</vt:lpstr>
      <vt:lpstr>Course Curriculum</vt:lpstr>
      <vt:lpstr>Course Curriculum</vt:lpstr>
      <vt:lpstr>Course Curriculum</vt:lpstr>
      <vt:lpstr>Course Curriculum</vt:lpstr>
      <vt:lpstr>Course Curriculum</vt:lpstr>
      <vt:lpstr>Course Curriculum</vt:lpstr>
      <vt:lpstr>God’s Story  &amp; My Story</vt:lpstr>
      <vt:lpstr>Guiding questions for one-to-ones</vt:lpstr>
      <vt:lpstr>If you want to learn more or bring your congregation into this initiative:</vt:lpstr>
      <vt:lpstr>These would be the next steps if your congregation wants to move forward: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Church? </dc:title>
  <dc:creator>Susan Engh</dc:creator>
  <cp:lastModifiedBy>Susan Engh</cp:lastModifiedBy>
  <cp:revision>7</cp:revision>
  <cp:lastPrinted>2021-03-13T15:33:26Z</cp:lastPrinted>
  <dcterms:created xsi:type="dcterms:W3CDTF">2021-03-11T14:37:17Z</dcterms:created>
  <dcterms:modified xsi:type="dcterms:W3CDTF">2021-03-14T01:02:58Z</dcterms:modified>
</cp:coreProperties>
</file>